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64" r:id="rId4"/>
    <p:sldId id="293" r:id="rId5"/>
    <p:sldId id="297" r:id="rId6"/>
    <p:sldId id="294" r:id="rId7"/>
    <p:sldId id="295" r:id="rId8"/>
    <p:sldId id="296" r:id="rId9"/>
    <p:sldId id="298" r:id="rId10"/>
    <p:sldId id="300" r:id="rId11"/>
    <p:sldId id="301" r:id="rId12"/>
    <p:sldId id="263" r:id="rId13"/>
    <p:sldId id="303" r:id="rId14"/>
    <p:sldId id="304" r:id="rId15"/>
    <p:sldId id="2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657"/>
    <a:srgbClr val="688FD6"/>
    <a:srgbClr val="62A8EC"/>
    <a:srgbClr val="E9CE72"/>
    <a:srgbClr val="FFFCB7"/>
    <a:srgbClr val="FEFBB5"/>
    <a:srgbClr val="3D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951" autoAdjust="0"/>
    <p:restoredTop sz="94660"/>
  </p:normalViewPr>
  <p:slideViewPr>
    <p:cSldViewPr snapToGrid="0">
      <p:cViewPr>
        <p:scale>
          <a:sx n="50" d="100"/>
          <a:sy n="50" d="100"/>
        </p:scale>
        <p:origin x="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C4A44FC-426C-4A1F-B6B0-61CAB55EB6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6" r="12798"/>
          <a:stretch/>
        </p:blipFill>
        <p:spPr>
          <a:xfrm rot="16200000">
            <a:off x="2823098" y="-2823098"/>
            <a:ext cx="6545805" cy="121920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6B6653-59CA-477E-8A41-1E89DC641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44" b="70821"/>
          <a:stretch/>
        </p:blipFill>
        <p:spPr>
          <a:xfrm rot="16200000">
            <a:off x="-341244" y="4515678"/>
            <a:ext cx="2683565" cy="20010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20AE91-123A-4BF5-86DD-AA3B14EDA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2" r="75011"/>
          <a:stretch/>
        </p:blipFill>
        <p:spPr>
          <a:xfrm rot="16200000">
            <a:off x="9732579" y="4398579"/>
            <a:ext cx="2424737" cy="24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6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C418C-E1BA-41DC-857B-0B1D43F4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D27A94-AD60-45BA-9881-AB8A3F047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8B13C-C02F-4D97-A60E-3AC6AD32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28A8F-43C2-49F4-8EC0-917B18BA3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6B5CE3-C482-4F83-97E1-16EF8123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58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C7632D-E02C-4000-A773-FF6D4E5A2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DFCC3-EF59-4A05-8809-FC7F49FEA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54B00-BFAB-4F0E-BF59-7C5B7A74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8E1F9-728B-4BE9-94E8-5C45BB36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1A14F-2989-41D5-A0AC-60ECA790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6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1512661" y="1714501"/>
            <a:ext cx="8445207" cy="3053083"/>
          </a:xfrm>
          <a:custGeom>
            <a:avLst/>
            <a:gdLst>
              <a:gd name="connsiteX0" fmla="*/ 15575389 w 16848627"/>
              <a:gd name="connsiteY0" fmla="*/ 3362331 h 6106165"/>
              <a:gd name="connsiteX1" fmla="*/ 15699023 w 16848627"/>
              <a:gd name="connsiteY1" fmla="*/ 3410538 h 6106165"/>
              <a:gd name="connsiteX2" fmla="*/ 16484343 w 16848627"/>
              <a:gd name="connsiteY2" fmla="*/ 3902563 h 6106165"/>
              <a:gd name="connsiteX3" fmla="*/ 16282671 w 16848627"/>
              <a:gd name="connsiteY3" fmla="*/ 3774527 h 6106165"/>
              <a:gd name="connsiteX4" fmla="*/ 16282495 w 16848627"/>
              <a:gd name="connsiteY4" fmla="*/ 3767992 h 6106165"/>
              <a:gd name="connsiteX5" fmla="*/ 16211253 w 16848627"/>
              <a:gd name="connsiteY5" fmla="*/ 3729009 h 6106165"/>
              <a:gd name="connsiteX6" fmla="*/ 15971309 w 16848627"/>
              <a:gd name="connsiteY6" fmla="*/ 3574546 h 6106165"/>
              <a:gd name="connsiteX7" fmla="*/ 15699023 w 16848627"/>
              <a:gd name="connsiteY7" fmla="*/ 3420000 h 6106165"/>
              <a:gd name="connsiteX8" fmla="*/ 15478201 w 16848627"/>
              <a:gd name="connsiteY8" fmla="*/ 3323740 h 6106165"/>
              <a:gd name="connsiteX9" fmla="*/ 15556179 w 16848627"/>
              <a:gd name="connsiteY9" fmla="*/ 3353371 h 6106165"/>
              <a:gd name="connsiteX10" fmla="*/ 15575389 w 16848627"/>
              <a:gd name="connsiteY10" fmla="*/ 3362331 h 6106165"/>
              <a:gd name="connsiteX11" fmla="*/ 15485313 w 16848627"/>
              <a:gd name="connsiteY11" fmla="*/ 3327210 h 6106165"/>
              <a:gd name="connsiteX12" fmla="*/ 14802267 w 16848627"/>
              <a:gd name="connsiteY12" fmla="*/ 2960565 h 6106165"/>
              <a:gd name="connsiteX13" fmla="*/ 14936833 w 16848627"/>
              <a:gd name="connsiteY13" fmla="*/ 3027851 h 6106165"/>
              <a:gd name="connsiteX14" fmla="*/ 14802267 w 16848627"/>
              <a:gd name="connsiteY14" fmla="*/ 2960565 h 6106165"/>
              <a:gd name="connsiteX15" fmla="*/ 9890606 w 16848627"/>
              <a:gd name="connsiteY15" fmla="*/ 336428 h 6106165"/>
              <a:gd name="connsiteX16" fmla="*/ 10025172 w 16848627"/>
              <a:gd name="connsiteY16" fmla="*/ 403714 h 6106165"/>
              <a:gd name="connsiteX17" fmla="*/ 10159738 w 16848627"/>
              <a:gd name="connsiteY17" fmla="*/ 605570 h 6106165"/>
              <a:gd name="connsiteX18" fmla="*/ 9890606 w 16848627"/>
              <a:gd name="connsiteY18" fmla="*/ 336428 h 6106165"/>
              <a:gd name="connsiteX19" fmla="*/ 9150492 w 16848627"/>
              <a:gd name="connsiteY19" fmla="*/ 0 h 6106165"/>
              <a:gd name="connsiteX20" fmla="*/ 9217775 w 16848627"/>
              <a:gd name="connsiteY20" fmla="*/ 0 h 6106165"/>
              <a:gd name="connsiteX21" fmla="*/ 9285058 w 16848627"/>
              <a:gd name="connsiteY21" fmla="*/ 0 h 6106165"/>
              <a:gd name="connsiteX22" fmla="*/ 9554191 w 16848627"/>
              <a:gd name="connsiteY22" fmla="*/ 67286 h 6106165"/>
              <a:gd name="connsiteX23" fmla="*/ 9688757 w 16848627"/>
              <a:gd name="connsiteY23" fmla="*/ 201857 h 6106165"/>
              <a:gd name="connsiteX24" fmla="*/ 9756040 w 16848627"/>
              <a:gd name="connsiteY24" fmla="*/ 269143 h 6106165"/>
              <a:gd name="connsiteX25" fmla="*/ 9789682 w 16848627"/>
              <a:gd name="connsiteY25" fmla="*/ 269143 h 6106165"/>
              <a:gd name="connsiteX26" fmla="*/ 9794938 w 16848627"/>
              <a:gd name="connsiteY26" fmla="*/ 269143 h 6106165"/>
              <a:gd name="connsiteX27" fmla="*/ 9812810 w 16848627"/>
              <a:gd name="connsiteY27" fmla="*/ 269143 h 6106165"/>
              <a:gd name="connsiteX28" fmla="*/ 9814913 w 16848627"/>
              <a:gd name="connsiteY28" fmla="*/ 269143 h 6106165"/>
              <a:gd name="connsiteX29" fmla="*/ 9823323 w 16848627"/>
              <a:gd name="connsiteY29" fmla="*/ 269143 h 6106165"/>
              <a:gd name="connsiteX30" fmla="*/ 9823323 w 16848627"/>
              <a:gd name="connsiteY30" fmla="*/ 336428 h 6106165"/>
              <a:gd name="connsiteX31" fmla="*/ 10025172 w 16848627"/>
              <a:gd name="connsiteY31" fmla="*/ 470999 h 6106165"/>
              <a:gd name="connsiteX32" fmla="*/ 10092455 w 16848627"/>
              <a:gd name="connsiteY32" fmla="*/ 538285 h 6106165"/>
              <a:gd name="connsiteX33" fmla="*/ 10092455 w 16848627"/>
              <a:gd name="connsiteY33" fmla="*/ 605570 h 6106165"/>
              <a:gd name="connsiteX34" fmla="*/ 10159738 w 16848627"/>
              <a:gd name="connsiteY34" fmla="*/ 605570 h 6106165"/>
              <a:gd name="connsiteX35" fmla="*/ 10159738 w 16848627"/>
              <a:gd name="connsiteY35" fmla="*/ 672856 h 6106165"/>
              <a:gd name="connsiteX36" fmla="*/ 10227021 w 16848627"/>
              <a:gd name="connsiteY36" fmla="*/ 672856 h 6106165"/>
              <a:gd name="connsiteX37" fmla="*/ 10361587 w 16848627"/>
              <a:gd name="connsiteY37" fmla="*/ 941998 h 6106165"/>
              <a:gd name="connsiteX38" fmla="*/ 10496153 w 16848627"/>
              <a:gd name="connsiteY38" fmla="*/ 1143855 h 6106165"/>
              <a:gd name="connsiteX39" fmla="*/ 10765285 w 16848627"/>
              <a:gd name="connsiteY39" fmla="*/ 1614854 h 6106165"/>
              <a:gd name="connsiteX40" fmla="*/ 10967134 w 16848627"/>
              <a:gd name="connsiteY40" fmla="*/ 1749425 h 6106165"/>
              <a:gd name="connsiteX41" fmla="*/ 11303549 w 16848627"/>
              <a:gd name="connsiteY41" fmla="*/ 1951282 h 6106165"/>
              <a:gd name="connsiteX42" fmla="*/ 11438115 w 16848627"/>
              <a:gd name="connsiteY42" fmla="*/ 1951282 h 6106165"/>
              <a:gd name="connsiteX43" fmla="*/ 11976380 w 16848627"/>
              <a:gd name="connsiteY43" fmla="*/ 2153138 h 6106165"/>
              <a:gd name="connsiteX44" fmla="*/ 12043663 w 16848627"/>
              <a:gd name="connsiteY44" fmla="*/ 2220424 h 6106165"/>
              <a:gd name="connsiteX45" fmla="*/ 12043663 w 16848627"/>
              <a:gd name="connsiteY45" fmla="*/ 2153138 h 6106165"/>
              <a:gd name="connsiteX46" fmla="*/ 12245512 w 16848627"/>
              <a:gd name="connsiteY46" fmla="*/ 2220424 h 6106165"/>
              <a:gd name="connsiteX47" fmla="*/ 12312795 w 16848627"/>
              <a:gd name="connsiteY47" fmla="*/ 2153138 h 6106165"/>
              <a:gd name="connsiteX48" fmla="*/ 12514644 w 16848627"/>
              <a:gd name="connsiteY48" fmla="*/ 2220424 h 6106165"/>
              <a:gd name="connsiteX49" fmla="*/ 12851059 w 16848627"/>
              <a:gd name="connsiteY49" fmla="*/ 2287710 h 6106165"/>
              <a:gd name="connsiteX50" fmla="*/ 13389323 w 16848627"/>
              <a:gd name="connsiteY50" fmla="*/ 2422281 h 6106165"/>
              <a:gd name="connsiteX51" fmla="*/ 13793023 w 16848627"/>
              <a:gd name="connsiteY51" fmla="*/ 2556852 h 6106165"/>
              <a:gd name="connsiteX52" fmla="*/ 13860305 w 16848627"/>
              <a:gd name="connsiteY52" fmla="*/ 2624137 h 6106165"/>
              <a:gd name="connsiteX53" fmla="*/ 14062155 w 16848627"/>
              <a:gd name="connsiteY53" fmla="*/ 2691423 h 6106165"/>
              <a:gd name="connsiteX54" fmla="*/ 14465851 w 16848627"/>
              <a:gd name="connsiteY54" fmla="*/ 2825994 h 6106165"/>
              <a:gd name="connsiteX55" fmla="*/ 14533135 w 16848627"/>
              <a:gd name="connsiteY55" fmla="*/ 2893280 h 6106165"/>
              <a:gd name="connsiteX56" fmla="*/ 14600419 w 16848627"/>
              <a:gd name="connsiteY56" fmla="*/ 2893280 h 6106165"/>
              <a:gd name="connsiteX57" fmla="*/ 14734983 w 16848627"/>
              <a:gd name="connsiteY57" fmla="*/ 3027851 h 6106165"/>
              <a:gd name="connsiteX58" fmla="*/ 14734983 w 16848627"/>
              <a:gd name="connsiteY58" fmla="*/ 2960565 h 6106165"/>
              <a:gd name="connsiteX59" fmla="*/ 14869551 w 16848627"/>
              <a:gd name="connsiteY59" fmla="*/ 3027851 h 6106165"/>
              <a:gd name="connsiteX60" fmla="*/ 15004115 w 16848627"/>
              <a:gd name="connsiteY60" fmla="*/ 3095136 h 6106165"/>
              <a:gd name="connsiteX61" fmla="*/ 15138683 w 16848627"/>
              <a:gd name="connsiteY61" fmla="*/ 3095136 h 6106165"/>
              <a:gd name="connsiteX62" fmla="*/ 15475097 w 16848627"/>
              <a:gd name="connsiteY62" fmla="*/ 3322225 h 6106165"/>
              <a:gd name="connsiteX63" fmla="*/ 15478201 w 16848627"/>
              <a:gd name="connsiteY63" fmla="*/ 3323740 h 6106165"/>
              <a:gd name="connsiteX64" fmla="*/ 15407815 w 16848627"/>
              <a:gd name="connsiteY64" fmla="*/ 3296993 h 6106165"/>
              <a:gd name="connsiteX65" fmla="*/ 15485313 w 16848627"/>
              <a:gd name="connsiteY65" fmla="*/ 3327210 h 6106165"/>
              <a:gd name="connsiteX66" fmla="*/ 15649611 w 16848627"/>
              <a:gd name="connsiteY66" fmla="*/ 3407384 h 6106165"/>
              <a:gd name="connsiteX67" fmla="*/ 15811511 w 16848627"/>
              <a:gd name="connsiteY67" fmla="*/ 3498850 h 6106165"/>
              <a:gd name="connsiteX68" fmla="*/ 16171057 w 16848627"/>
              <a:gd name="connsiteY68" fmla="*/ 3707015 h 6106165"/>
              <a:gd name="connsiteX69" fmla="*/ 16211253 w 16848627"/>
              <a:gd name="connsiteY69" fmla="*/ 3729009 h 6106165"/>
              <a:gd name="connsiteX70" fmla="*/ 16230979 w 16848627"/>
              <a:gd name="connsiteY70" fmla="*/ 3741709 h 6106165"/>
              <a:gd name="connsiteX71" fmla="*/ 16282671 w 16848627"/>
              <a:gd name="connsiteY71" fmla="*/ 3774527 h 6106165"/>
              <a:gd name="connsiteX72" fmla="*/ 16283547 w 16848627"/>
              <a:gd name="connsiteY72" fmla="*/ 3806892 h 6106165"/>
              <a:gd name="connsiteX73" fmla="*/ 16349777 w 16848627"/>
              <a:gd name="connsiteY73" fmla="*/ 3835278 h 6106165"/>
              <a:gd name="connsiteX74" fmla="*/ 16417059 w 16848627"/>
              <a:gd name="connsiteY74" fmla="*/ 3902563 h 6106165"/>
              <a:gd name="connsiteX75" fmla="*/ 16484343 w 16848627"/>
              <a:gd name="connsiteY75" fmla="*/ 3969849 h 6106165"/>
              <a:gd name="connsiteX76" fmla="*/ 16820759 w 16848627"/>
              <a:gd name="connsiteY76" fmla="*/ 4373562 h 6106165"/>
              <a:gd name="connsiteX77" fmla="*/ 16753475 w 16848627"/>
              <a:gd name="connsiteY77" fmla="*/ 4642705 h 6106165"/>
              <a:gd name="connsiteX78" fmla="*/ 16551627 w 16848627"/>
              <a:gd name="connsiteY78" fmla="*/ 4844561 h 6106165"/>
              <a:gd name="connsiteX79" fmla="*/ 16417059 w 16848627"/>
              <a:gd name="connsiteY79" fmla="*/ 4911847 h 6106165"/>
              <a:gd name="connsiteX80" fmla="*/ 16013363 w 16848627"/>
              <a:gd name="connsiteY80" fmla="*/ 4979132 h 6106165"/>
              <a:gd name="connsiteX81" fmla="*/ 15878795 w 16848627"/>
              <a:gd name="connsiteY81" fmla="*/ 4979132 h 6106165"/>
              <a:gd name="connsiteX82" fmla="*/ 15205965 w 16848627"/>
              <a:gd name="connsiteY82" fmla="*/ 5180989 h 6106165"/>
              <a:gd name="connsiteX83" fmla="*/ 14734983 w 16848627"/>
              <a:gd name="connsiteY83" fmla="*/ 5180989 h 6106165"/>
              <a:gd name="connsiteX84" fmla="*/ 14465851 w 16848627"/>
              <a:gd name="connsiteY84" fmla="*/ 5180989 h 6106165"/>
              <a:gd name="connsiteX85" fmla="*/ 14331287 w 16848627"/>
              <a:gd name="connsiteY85" fmla="*/ 5248274 h 6106165"/>
              <a:gd name="connsiteX86" fmla="*/ 13860305 w 16848627"/>
              <a:gd name="connsiteY86" fmla="*/ 5180989 h 6106165"/>
              <a:gd name="connsiteX87" fmla="*/ 13591172 w 16848627"/>
              <a:gd name="connsiteY87" fmla="*/ 5315560 h 6106165"/>
              <a:gd name="connsiteX88" fmla="*/ 13389323 w 16848627"/>
              <a:gd name="connsiteY88" fmla="*/ 5517417 h 6106165"/>
              <a:gd name="connsiteX89" fmla="*/ 13120191 w 16848627"/>
              <a:gd name="connsiteY89" fmla="*/ 5786559 h 6106165"/>
              <a:gd name="connsiteX90" fmla="*/ 12380078 w 16848627"/>
              <a:gd name="connsiteY90" fmla="*/ 6055702 h 6106165"/>
              <a:gd name="connsiteX91" fmla="*/ 12245512 w 16848627"/>
              <a:gd name="connsiteY91" fmla="*/ 6055702 h 6106165"/>
              <a:gd name="connsiteX92" fmla="*/ 11841814 w 16848627"/>
              <a:gd name="connsiteY92" fmla="*/ 6055702 h 6106165"/>
              <a:gd name="connsiteX93" fmla="*/ 11774531 w 16848627"/>
              <a:gd name="connsiteY93" fmla="*/ 5988416 h 6106165"/>
              <a:gd name="connsiteX94" fmla="*/ 12312795 w 16848627"/>
              <a:gd name="connsiteY94" fmla="*/ 5517417 h 6106165"/>
              <a:gd name="connsiteX95" fmla="*/ 12514644 w 16848627"/>
              <a:gd name="connsiteY95" fmla="*/ 5113704 h 6106165"/>
              <a:gd name="connsiteX96" fmla="*/ 12178229 w 16848627"/>
              <a:gd name="connsiteY96" fmla="*/ 5113704 h 6106165"/>
              <a:gd name="connsiteX97" fmla="*/ 11438115 w 16848627"/>
              <a:gd name="connsiteY97" fmla="*/ 4979132 h 6106165"/>
              <a:gd name="connsiteX98" fmla="*/ 10025172 w 16848627"/>
              <a:gd name="connsiteY98" fmla="*/ 4844561 h 6106165"/>
              <a:gd name="connsiteX99" fmla="*/ 7535699 w 16848627"/>
              <a:gd name="connsiteY99" fmla="*/ 4508134 h 6106165"/>
              <a:gd name="connsiteX100" fmla="*/ 6862869 w 16848627"/>
              <a:gd name="connsiteY100" fmla="*/ 4440848 h 6106165"/>
              <a:gd name="connsiteX101" fmla="*/ 6324605 w 16848627"/>
              <a:gd name="connsiteY101" fmla="*/ 4440848 h 6106165"/>
              <a:gd name="connsiteX102" fmla="*/ 5113511 w 16848627"/>
              <a:gd name="connsiteY102" fmla="*/ 4238991 h 6106165"/>
              <a:gd name="connsiteX103" fmla="*/ 3162303 w 16848627"/>
              <a:gd name="connsiteY103" fmla="*/ 3498850 h 6106165"/>
              <a:gd name="connsiteX104" fmla="*/ 3095020 w 16848627"/>
              <a:gd name="connsiteY104" fmla="*/ 3498850 h 6106165"/>
              <a:gd name="connsiteX105" fmla="*/ 3027737 w 16848627"/>
              <a:gd name="connsiteY105" fmla="*/ 3431564 h 6106165"/>
              <a:gd name="connsiteX106" fmla="*/ 2960454 w 16848627"/>
              <a:gd name="connsiteY106" fmla="*/ 3431564 h 6106165"/>
              <a:gd name="connsiteX107" fmla="*/ 2624038 w 16848627"/>
              <a:gd name="connsiteY107" fmla="*/ 3296993 h 6106165"/>
              <a:gd name="connsiteX108" fmla="*/ 2489473 w 16848627"/>
              <a:gd name="connsiteY108" fmla="*/ 3229708 h 6106165"/>
              <a:gd name="connsiteX109" fmla="*/ 2422189 w 16848627"/>
              <a:gd name="connsiteY109" fmla="*/ 3229708 h 6106165"/>
              <a:gd name="connsiteX110" fmla="*/ 2287624 w 16848627"/>
              <a:gd name="connsiteY110" fmla="*/ 3162422 h 6106165"/>
              <a:gd name="connsiteX111" fmla="*/ 2220341 w 16848627"/>
              <a:gd name="connsiteY111" fmla="*/ 3162422 h 6106165"/>
              <a:gd name="connsiteX112" fmla="*/ 2153057 w 16848627"/>
              <a:gd name="connsiteY112" fmla="*/ 3162422 h 6106165"/>
              <a:gd name="connsiteX113" fmla="*/ 1682077 w 16848627"/>
              <a:gd name="connsiteY113" fmla="*/ 3364279 h 6106165"/>
              <a:gd name="connsiteX114" fmla="*/ 1076529 w 16848627"/>
              <a:gd name="connsiteY114" fmla="*/ 3498850 h 6106165"/>
              <a:gd name="connsiteX115" fmla="*/ 941963 w 16848627"/>
              <a:gd name="connsiteY115" fmla="*/ 3498850 h 6106165"/>
              <a:gd name="connsiteX116" fmla="*/ 336416 w 16848627"/>
              <a:gd name="connsiteY116" fmla="*/ 3431564 h 6106165"/>
              <a:gd name="connsiteX117" fmla="*/ 67284 w 16848627"/>
              <a:gd name="connsiteY117" fmla="*/ 3364279 h 6106165"/>
              <a:gd name="connsiteX118" fmla="*/ 0 w 16848627"/>
              <a:gd name="connsiteY118" fmla="*/ 3296993 h 6106165"/>
              <a:gd name="connsiteX119" fmla="*/ 470982 w 16848627"/>
              <a:gd name="connsiteY119" fmla="*/ 3162422 h 6106165"/>
              <a:gd name="connsiteX120" fmla="*/ 807397 w 16848627"/>
              <a:gd name="connsiteY120" fmla="*/ 3027851 h 6106165"/>
              <a:gd name="connsiteX121" fmla="*/ 1278378 w 16848627"/>
              <a:gd name="connsiteY121" fmla="*/ 2758709 h 6106165"/>
              <a:gd name="connsiteX122" fmla="*/ 1412944 w 16848627"/>
              <a:gd name="connsiteY122" fmla="*/ 2691423 h 6106165"/>
              <a:gd name="connsiteX123" fmla="*/ 1412944 w 16848627"/>
              <a:gd name="connsiteY123" fmla="*/ 2556852 h 6106165"/>
              <a:gd name="connsiteX124" fmla="*/ 1278378 w 16848627"/>
              <a:gd name="connsiteY124" fmla="*/ 2422281 h 6106165"/>
              <a:gd name="connsiteX125" fmla="*/ 1143812 w 16848627"/>
              <a:gd name="connsiteY125" fmla="*/ 2354995 h 6106165"/>
              <a:gd name="connsiteX126" fmla="*/ 1143812 w 16848627"/>
              <a:gd name="connsiteY126" fmla="*/ 2287710 h 6106165"/>
              <a:gd name="connsiteX127" fmla="*/ 1278378 w 16848627"/>
              <a:gd name="connsiteY127" fmla="*/ 2287710 h 6106165"/>
              <a:gd name="connsiteX128" fmla="*/ 2018492 w 16848627"/>
              <a:gd name="connsiteY128" fmla="*/ 2287710 h 6106165"/>
              <a:gd name="connsiteX129" fmla="*/ 2220341 w 16848627"/>
              <a:gd name="connsiteY129" fmla="*/ 2354995 h 6106165"/>
              <a:gd name="connsiteX130" fmla="*/ 2489473 w 16848627"/>
              <a:gd name="connsiteY130" fmla="*/ 2489566 h 6106165"/>
              <a:gd name="connsiteX131" fmla="*/ 2556756 w 16848627"/>
              <a:gd name="connsiteY131" fmla="*/ 2489566 h 6106165"/>
              <a:gd name="connsiteX132" fmla="*/ 2691321 w 16848627"/>
              <a:gd name="connsiteY132" fmla="*/ 2422281 h 6106165"/>
              <a:gd name="connsiteX133" fmla="*/ 2893170 w 16848627"/>
              <a:gd name="connsiteY133" fmla="*/ 2354995 h 6106165"/>
              <a:gd name="connsiteX134" fmla="*/ 3902417 w 16848627"/>
              <a:gd name="connsiteY134" fmla="*/ 2153138 h 6106165"/>
              <a:gd name="connsiteX135" fmla="*/ 4978945 w 16848627"/>
              <a:gd name="connsiteY135" fmla="*/ 1951282 h 6106165"/>
              <a:gd name="connsiteX136" fmla="*/ 5449925 w 16848627"/>
              <a:gd name="connsiteY136" fmla="*/ 1816711 h 6106165"/>
              <a:gd name="connsiteX137" fmla="*/ 5853624 w 16848627"/>
              <a:gd name="connsiteY137" fmla="*/ 1749425 h 6106165"/>
              <a:gd name="connsiteX138" fmla="*/ 5920907 w 16848627"/>
              <a:gd name="connsiteY138" fmla="*/ 1749425 h 6106165"/>
              <a:gd name="connsiteX139" fmla="*/ 6593737 w 16848627"/>
              <a:gd name="connsiteY139" fmla="*/ 1682139 h 6106165"/>
              <a:gd name="connsiteX140" fmla="*/ 7872115 w 16848627"/>
              <a:gd name="connsiteY140" fmla="*/ 1614854 h 6106165"/>
              <a:gd name="connsiteX141" fmla="*/ 8006681 w 16848627"/>
              <a:gd name="connsiteY141" fmla="*/ 1614854 h 6106165"/>
              <a:gd name="connsiteX142" fmla="*/ 8208530 w 16848627"/>
              <a:gd name="connsiteY142" fmla="*/ 1682139 h 6106165"/>
              <a:gd name="connsiteX143" fmla="*/ 8343096 w 16848627"/>
              <a:gd name="connsiteY143" fmla="*/ 1682139 h 6106165"/>
              <a:gd name="connsiteX144" fmla="*/ 8381994 w 16848627"/>
              <a:gd name="connsiteY144" fmla="*/ 1682139 h 6106165"/>
              <a:gd name="connsiteX145" fmla="*/ 8401969 w 16848627"/>
              <a:gd name="connsiteY145" fmla="*/ 1682139 h 6106165"/>
              <a:gd name="connsiteX146" fmla="*/ 8410379 w 16848627"/>
              <a:gd name="connsiteY146" fmla="*/ 1682139 h 6106165"/>
              <a:gd name="connsiteX147" fmla="*/ 8746794 w 16848627"/>
              <a:gd name="connsiteY147" fmla="*/ 1682139 h 6106165"/>
              <a:gd name="connsiteX148" fmla="*/ 8881360 w 16848627"/>
              <a:gd name="connsiteY148" fmla="*/ 1749425 h 6106165"/>
              <a:gd name="connsiteX149" fmla="*/ 9015926 w 16848627"/>
              <a:gd name="connsiteY149" fmla="*/ 1682139 h 6106165"/>
              <a:gd name="connsiteX150" fmla="*/ 9217775 w 16848627"/>
              <a:gd name="connsiteY150" fmla="*/ 1480283 h 6106165"/>
              <a:gd name="connsiteX151" fmla="*/ 9217775 w 16848627"/>
              <a:gd name="connsiteY151" fmla="*/ 1345712 h 6106165"/>
              <a:gd name="connsiteX152" fmla="*/ 9217775 w 16848627"/>
              <a:gd name="connsiteY152" fmla="*/ 1211140 h 6106165"/>
              <a:gd name="connsiteX153" fmla="*/ 9217775 w 16848627"/>
              <a:gd name="connsiteY153" fmla="*/ 1143855 h 6106165"/>
              <a:gd name="connsiteX154" fmla="*/ 9217775 w 16848627"/>
              <a:gd name="connsiteY154" fmla="*/ 740141 h 6106165"/>
              <a:gd name="connsiteX155" fmla="*/ 9217775 w 16848627"/>
              <a:gd name="connsiteY155" fmla="*/ 538285 h 6106165"/>
              <a:gd name="connsiteX156" fmla="*/ 9150492 w 16848627"/>
              <a:gd name="connsiteY156" fmla="*/ 336428 h 6106165"/>
              <a:gd name="connsiteX157" fmla="*/ 9083209 w 16848627"/>
              <a:gd name="connsiteY157" fmla="*/ 269143 h 6106165"/>
              <a:gd name="connsiteX158" fmla="*/ 9083209 w 16848627"/>
              <a:gd name="connsiteY158" fmla="*/ 67286 h 6106165"/>
              <a:gd name="connsiteX159" fmla="*/ 9150492 w 16848627"/>
              <a:gd name="connsiteY159" fmla="*/ 0 h 610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6848627" h="6106165">
                <a:moveTo>
                  <a:pt x="15575389" y="3362331"/>
                </a:moveTo>
                <a:lnTo>
                  <a:pt x="15699023" y="3410538"/>
                </a:lnTo>
                <a:cubicBezTo>
                  <a:pt x="15979719" y="3536698"/>
                  <a:pt x="16232031" y="3700707"/>
                  <a:pt x="16484343" y="3902563"/>
                </a:cubicBezTo>
                <a:lnTo>
                  <a:pt x="16282671" y="3774527"/>
                </a:lnTo>
                <a:lnTo>
                  <a:pt x="16282495" y="3767992"/>
                </a:lnTo>
                <a:lnTo>
                  <a:pt x="16211253" y="3729009"/>
                </a:lnTo>
                <a:lnTo>
                  <a:pt x="15971309" y="3574546"/>
                </a:lnTo>
                <a:cubicBezTo>
                  <a:pt x="15882999" y="3519877"/>
                  <a:pt x="15792589" y="3467310"/>
                  <a:pt x="15699023" y="3420000"/>
                </a:cubicBezTo>
                <a:close/>
                <a:moveTo>
                  <a:pt x="15478201" y="3323740"/>
                </a:moveTo>
                <a:lnTo>
                  <a:pt x="15556179" y="3353371"/>
                </a:lnTo>
                <a:lnTo>
                  <a:pt x="15575389" y="3362331"/>
                </a:lnTo>
                <a:lnTo>
                  <a:pt x="15485313" y="3327210"/>
                </a:lnTo>
                <a:close/>
                <a:moveTo>
                  <a:pt x="14802267" y="2960565"/>
                </a:moveTo>
                <a:cubicBezTo>
                  <a:pt x="14869551" y="2960565"/>
                  <a:pt x="14869551" y="3027851"/>
                  <a:pt x="14936833" y="3027851"/>
                </a:cubicBezTo>
                <a:cubicBezTo>
                  <a:pt x="14869551" y="3027851"/>
                  <a:pt x="14802267" y="2960565"/>
                  <a:pt x="14802267" y="2960565"/>
                </a:cubicBezTo>
                <a:close/>
                <a:moveTo>
                  <a:pt x="9890606" y="336428"/>
                </a:moveTo>
                <a:cubicBezTo>
                  <a:pt x="9957889" y="336428"/>
                  <a:pt x="9957889" y="403714"/>
                  <a:pt x="10025172" y="403714"/>
                </a:cubicBezTo>
                <a:cubicBezTo>
                  <a:pt x="10092455" y="470999"/>
                  <a:pt x="10092455" y="538285"/>
                  <a:pt x="10159738" y="605570"/>
                </a:cubicBezTo>
                <a:cubicBezTo>
                  <a:pt x="10092455" y="538285"/>
                  <a:pt x="9957889" y="403714"/>
                  <a:pt x="9890606" y="336428"/>
                </a:cubicBezTo>
                <a:close/>
                <a:moveTo>
                  <a:pt x="9150492" y="0"/>
                </a:moveTo>
                <a:cubicBezTo>
                  <a:pt x="9217775" y="0"/>
                  <a:pt x="9217775" y="0"/>
                  <a:pt x="9217775" y="0"/>
                </a:cubicBezTo>
                <a:cubicBezTo>
                  <a:pt x="9285058" y="0"/>
                  <a:pt x="9285058" y="0"/>
                  <a:pt x="9285058" y="0"/>
                </a:cubicBezTo>
                <a:cubicBezTo>
                  <a:pt x="9419624" y="0"/>
                  <a:pt x="9486907" y="0"/>
                  <a:pt x="9554191" y="67286"/>
                </a:cubicBezTo>
                <a:cubicBezTo>
                  <a:pt x="9621474" y="134571"/>
                  <a:pt x="9688757" y="134571"/>
                  <a:pt x="9688757" y="201857"/>
                </a:cubicBezTo>
                <a:cubicBezTo>
                  <a:pt x="9756040" y="201857"/>
                  <a:pt x="9756040" y="201857"/>
                  <a:pt x="9756040" y="269143"/>
                </a:cubicBezTo>
                <a:cubicBezTo>
                  <a:pt x="9756040" y="269143"/>
                  <a:pt x="9772861" y="269143"/>
                  <a:pt x="9789682" y="269143"/>
                </a:cubicBezTo>
                <a:lnTo>
                  <a:pt x="9794938" y="269143"/>
                </a:lnTo>
                <a:lnTo>
                  <a:pt x="9812810" y="269143"/>
                </a:lnTo>
                <a:lnTo>
                  <a:pt x="9814913" y="269143"/>
                </a:lnTo>
                <a:cubicBezTo>
                  <a:pt x="9823323" y="269143"/>
                  <a:pt x="9823323" y="269143"/>
                  <a:pt x="9823323" y="269143"/>
                </a:cubicBezTo>
                <a:cubicBezTo>
                  <a:pt x="9823323" y="269143"/>
                  <a:pt x="9823323" y="269143"/>
                  <a:pt x="9823323" y="336428"/>
                </a:cubicBezTo>
                <a:cubicBezTo>
                  <a:pt x="9890606" y="336428"/>
                  <a:pt x="9957889" y="403714"/>
                  <a:pt x="10025172" y="470999"/>
                </a:cubicBezTo>
                <a:cubicBezTo>
                  <a:pt x="10025172" y="538285"/>
                  <a:pt x="10092455" y="538285"/>
                  <a:pt x="10092455" y="538285"/>
                </a:cubicBezTo>
                <a:cubicBezTo>
                  <a:pt x="10092455" y="538285"/>
                  <a:pt x="10092455" y="538285"/>
                  <a:pt x="10092455" y="605570"/>
                </a:cubicBezTo>
                <a:cubicBezTo>
                  <a:pt x="10159738" y="605570"/>
                  <a:pt x="10159738" y="605570"/>
                  <a:pt x="10159738" y="605570"/>
                </a:cubicBezTo>
                <a:cubicBezTo>
                  <a:pt x="10159738" y="605570"/>
                  <a:pt x="10159738" y="605570"/>
                  <a:pt x="10159738" y="672856"/>
                </a:cubicBezTo>
                <a:cubicBezTo>
                  <a:pt x="10227021" y="672856"/>
                  <a:pt x="10227021" y="672856"/>
                  <a:pt x="10227021" y="672856"/>
                </a:cubicBezTo>
                <a:cubicBezTo>
                  <a:pt x="10294304" y="740141"/>
                  <a:pt x="10361587" y="807427"/>
                  <a:pt x="10361587" y="941998"/>
                </a:cubicBezTo>
                <a:cubicBezTo>
                  <a:pt x="10428870" y="1009284"/>
                  <a:pt x="10496153" y="1076569"/>
                  <a:pt x="10496153" y="1143855"/>
                </a:cubicBezTo>
                <a:cubicBezTo>
                  <a:pt x="10563436" y="1278426"/>
                  <a:pt x="10630719" y="1480283"/>
                  <a:pt x="10765285" y="1614854"/>
                </a:cubicBezTo>
                <a:cubicBezTo>
                  <a:pt x="10899851" y="1682139"/>
                  <a:pt x="10967134" y="1749425"/>
                  <a:pt x="10967134" y="1749425"/>
                </a:cubicBezTo>
                <a:cubicBezTo>
                  <a:pt x="11034417" y="1749425"/>
                  <a:pt x="11168983" y="1883996"/>
                  <a:pt x="11303549" y="1951282"/>
                </a:cubicBezTo>
                <a:cubicBezTo>
                  <a:pt x="11370832" y="1951282"/>
                  <a:pt x="11438115" y="1951282"/>
                  <a:pt x="11438115" y="1951282"/>
                </a:cubicBezTo>
                <a:cubicBezTo>
                  <a:pt x="11639965" y="2018567"/>
                  <a:pt x="11841814" y="2085853"/>
                  <a:pt x="11976380" y="2153138"/>
                </a:cubicBezTo>
                <a:cubicBezTo>
                  <a:pt x="12043663" y="2153138"/>
                  <a:pt x="12043663" y="2220424"/>
                  <a:pt x="12043663" y="2220424"/>
                </a:cubicBezTo>
                <a:cubicBezTo>
                  <a:pt x="12043663" y="2220424"/>
                  <a:pt x="12043663" y="2153138"/>
                  <a:pt x="12043663" y="2153138"/>
                </a:cubicBezTo>
                <a:cubicBezTo>
                  <a:pt x="12110946" y="2153138"/>
                  <a:pt x="12178229" y="2220424"/>
                  <a:pt x="12245512" y="2220424"/>
                </a:cubicBezTo>
                <a:cubicBezTo>
                  <a:pt x="12245512" y="2220424"/>
                  <a:pt x="12245512" y="2153138"/>
                  <a:pt x="12312795" y="2153138"/>
                </a:cubicBezTo>
                <a:cubicBezTo>
                  <a:pt x="12380078" y="2220424"/>
                  <a:pt x="12447361" y="2153138"/>
                  <a:pt x="12514644" y="2220424"/>
                </a:cubicBezTo>
                <a:cubicBezTo>
                  <a:pt x="12649210" y="2220424"/>
                  <a:pt x="12716493" y="2287710"/>
                  <a:pt x="12851059" y="2287710"/>
                </a:cubicBezTo>
                <a:cubicBezTo>
                  <a:pt x="13052908" y="2354995"/>
                  <a:pt x="13187474" y="2354995"/>
                  <a:pt x="13389323" y="2422281"/>
                </a:cubicBezTo>
                <a:cubicBezTo>
                  <a:pt x="13523889" y="2489566"/>
                  <a:pt x="13658455" y="2556852"/>
                  <a:pt x="13793023" y="2556852"/>
                </a:cubicBezTo>
                <a:cubicBezTo>
                  <a:pt x="13793023" y="2624137"/>
                  <a:pt x="13860305" y="2624137"/>
                  <a:pt x="13860305" y="2624137"/>
                </a:cubicBezTo>
                <a:cubicBezTo>
                  <a:pt x="13927587" y="2624137"/>
                  <a:pt x="13994871" y="2691423"/>
                  <a:pt x="14062155" y="2691423"/>
                </a:cubicBezTo>
                <a:cubicBezTo>
                  <a:pt x="14196719" y="2758709"/>
                  <a:pt x="14331287" y="2758709"/>
                  <a:pt x="14465851" y="2825994"/>
                </a:cubicBezTo>
                <a:cubicBezTo>
                  <a:pt x="14533135" y="2825994"/>
                  <a:pt x="14533135" y="2893280"/>
                  <a:pt x="14533135" y="2893280"/>
                </a:cubicBezTo>
                <a:cubicBezTo>
                  <a:pt x="14600419" y="2893280"/>
                  <a:pt x="14600419" y="2893280"/>
                  <a:pt x="14600419" y="2893280"/>
                </a:cubicBezTo>
                <a:cubicBezTo>
                  <a:pt x="14600419" y="2960565"/>
                  <a:pt x="14667701" y="3027851"/>
                  <a:pt x="14734983" y="3027851"/>
                </a:cubicBezTo>
                <a:cubicBezTo>
                  <a:pt x="14734983" y="3027851"/>
                  <a:pt x="14734983" y="2960565"/>
                  <a:pt x="14734983" y="2960565"/>
                </a:cubicBezTo>
                <a:cubicBezTo>
                  <a:pt x="14802267" y="3027851"/>
                  <a:pt x="14802267" y="3027851"/>
                  <a:pt x="14869551" y="3027851"/>
                </a:cubicBezTo>
                <a:cubicBezTo>
                  <a:pt x="14936833" y="3027851"/>
                  <a:pt x="14936833" y="3027851"/>
                  <a:pt x="15004115" y="3095136"/>
                </a:cubicBezTo>
                <a:cubicBezTo>
                  <a:pt x="15071399" y="3095136"/>
                  <a:pt x="15071399" y="3095136"/>
                  <a:pt x="15138683" y="3095136"/>
                </a:cubicBezTo>
                <a:cubicBezTo>
                  <a:pt x="15239607" y="3196065"/>
                  <a:pt x="15357353" y="3263350"/>
                  <a:pt x="15475097" y="3322225"/>
                </a:cubicBezTo>
                <a:lnTo>
                  <a:pt x="15478201" y="3323740"/>
                </a:lnTo>
                <a:lnTo>
                  <a:pt x="15407815" y="3296993"/>
                </a:lnTo>
                <a:lnTo>
                  <a:pt x="15485313" y="3327210"/>
                </a:lnTo>
                <a:lnTo>
                  <a:pt x="15649611" y="3407384"/>
                </a:lnTo>
                <a:cubicBezTo>
                  <a:pt x="15706381" y="3435770"/>
                  <a:pt x="15761049" y="3465207"/>
                  <a:pt x="15811511" y="3498850"/>
                </a:cubicBezTo>
                <a:cubicBezTo>
                  <a:pt x="15912437" y="3549314"/>
                  <a:pt x="16051207" y="3637626"/>
                  <a:pt x="16171057" y="3707015"/>
                </a:cubicBezTo>
                <a:lnTo>
                  <a:pt x="16211253" y="3729009"/>
                </a:lnTo>
                <a:lnTo>
                  <a:pt x="16230979" y="3741709"/>
                </a:lnTo>
                <a:lnTo>
                  <a:pt x="16282671" y="3774527"/>
                </a:lnTo>
                <a:lnTo>
                  <a:pt x="16283547" y="3806892"/>
                </a:lnTo>
                <a:cubicBezTo>
                  <a:pt x="16286701" y="3835278"/>
                  <a:pt x="16299315" y="3835278"/>
                  <a:pt x="16349777" y="3835278"/>
                </a:cubicBezTo>
                <a:cubicBezTo>
                  <a:pt x="16349777" y="3835278"/>
                  <a:pt x="16349777" y="3902563"/>
                  <a:pt x="16417059" y="3902563"/>
                </a:cubicBezTo>
                <a:cubicBezTo>
                  <a:pt x="16484343" y="3902563"/>
                  <a:pt x="16484343" y="3969849"/>
                  <a:pt x="16484343" y="3969849"/>
                </a:cubicBezTo>
                <a:cubicBezTo>
                  <a:pt x="16618909" y="4037134"/>
                  <a:pt x="16753475" y="4171706"/>
                  <a:pt x="16820759" y="4373562"/>
                </a:cubicBezTo>
                <a:cubicBezTo>
                  <a:pt x="16888039" y="4508134"/>
                  <a:pt x="16820759" y="4575419"/>
                  <a:pt x="16753475" y="4642705"/>
                </a:cubicBezTo>
                <a:cubicBezTo>
                  <a:pt x="16753475" y="4777276"/>
                  <a:pt x="16618909" y="4844561"/>
                  <a:pt x="16551627" y="4844561"/>
                </a:cubicBezTo>
                <a:cubicBezTo>
                  <a:pt x="16484343" y="4911847"/>
                  <a:pt x="16417059" y="4911847"/>
                  <a:pt x="16417059" y="4911847"/>
                </a:cubicBezTo>
                <a:cubicBezTo>
                  <a:pt x="16282495" y="4911847"/>
                  <a:pt x="16147927" y="4911847"/>
                  <a:pt x="16013363" y="4979132"/>
                </a:cubicBezTo>
                <a:cubicBezTo>
                  <a:pt x="15946079" y="4979132"/>
                  <a:pt x="15946079" y="4979132"/>
                  <a:pt x="15878795" y="4979132"/>
                </a:cubicBezTo>
                <a:cubicBezTo>
                  <a:pt x="15676947" y="5046418"/>
                  <a:pt x="15475097" y="5113704"/>
                  <a:pt x="15205965" y="5180989"/>
                </a:cubicBezTo>
                <a:cubicBezTo>
                  <a:pt x="15071399" y="5180989"/>
                  <a:pt x="14936833" y="5180989"/>
                  <a:pt x="14734983" y="5180989"/>
                </a:cubicBezTo>
                <a:cubicBezTo>
                  <a:pt x="14667701" y="5180989"/>
                  <a:pt x="14533135" y="5180989"/>
                  <a:pt x="14465851" y="5180989"/>
                </a:cubicBezTo>
                <a:cubicBezTo>
                  <a:pt x="14398569" y="5248274"/>
                  <a:pt x="14331287" y="5248274"/>
                  <a:pt x="14331287" y="5248274"/>
                </a:cubicBezTo>
                <a:cubicBezTo>
                  <a:pt x="14196719" y="5248274"/>
                  <a:pt x="14062155" y="5248274"/>
                  <a:pt x="13860305" y="5180989"/>
                </a:cubicBezTo>
                <a:cubicBezTo>
                  <a:pt x="13793023" y="5180989"/>
                  <a:pt x="13725739" y="5180989"/>
                  <a:pt x="13591172" y="5315560"/>
                </a:cubicBezTo>
                <a:cubicBezTo>
                  <a:pt x="13523889" y="5382846"/>
                  <a:pt x="13456606" y="5450132"/>
                  <a:pt x="13389323" y="5517417"/>
                </a:cubicBezTo>
                <a:cubicBezTo>
                  <a:pt x="13322040" y="5651988"/>
                  <a:pt x="13187474" y="5719274"/>
                  <a:pt x="13120191" y="5786559"/>
                </a:cubicBezTo>
                <a:cubicBezTo>
                  <a:pt x="12851059" y="5921130"/>
                  <a:pt x="12649210" y="6055702"/>
                  <a:pt x="12380078" y="6055702"/>
                </a:cubicBezTo>
                <a:cubicBezTo>
                  <a:pt x="12312795" y="6055702"/>
                  <a:pt x="12312795" y="6055702"/>
                  <a:pt x="12245512" y="6055702"/>
                </a:cubicBezTo>
                <a:cubicBezTo>
                  <a:pt x="12110946" y="6122987"/>
                  <a:pt x="11976380" y="6122987"/>
                  <a:pt x="11841814" y="6055702"/>
                </a:cubicBezTo>
                <a:cubicBezTo>
                  <a:pt x="11774531" y="5988416"/>
                  <a:pt x="11774531" y="5988416"/>
                  <a:pt x="11774531" y="5988416"/>
                </a:cubicBezTo>
                <a:cubicBezTo>
                  <a:pt x="11976380" y="5786559"/>
                  <a:pt x="12110946" y="5651988"/>
                  <a:pt x="12312795" y="5517417"/>
                </a:cubicBezTo>
                <a:cubicBezTo>
                  <a:pt x="12380078" y="5382846"/>
                  <a:pt x="12447361" y="5248274"/>
                  <a:pt x="12514644" y="5113704"/>
                </a:cubicBezTo>
                <a:cubicBezTo>
                  <a:pt x="12447361" y="5113704"/>
                  <a:pt x="12245512" y="5113704"/>
                  <a:pt x="12178229" y="5113704"/>
                </a:cubicBezTo>
                <a:cubicBezTo>
                  <a:pt x="11909097" y="5046418"/>
                  <a:pt x="11707248" y="5046418"/>
                  <a:pt x="11438115" y="4979132"/>
                </a:cubicBezTo>
                <a:cubicBezTo>
                  <a:pt x="10967134" y="4911847"/>
                  <a:pt x="10496153" y="4911847"/>
                  <a:pt x="10025172" y="4844561"/>
                </a:cubicBezTo>
                <a:cubicBezTo>
                  <a:pt x="9217775" y="4709990"/>
                  <a:pt x="8410379" y="4642705"/>
                  <a:pt x="7535699" y="4508134"/>
                </a:cubicBezTo>
                <a:cubicBezTo>
                  <a:pt x="7333851" y="4508134"/>
                  <a:pt x="7132001" y="4440848"/>
                  <a:pt x="6862869" y="4440848"/>
                </a:cubicBezTo>
                <a:cubicBezTo>
                  <a:pt x="6728303" y="4440848"/>
                  <a:pt x="6526454" y="4508134"/>
                  <a:pt x="6324605" y="4440848"/>
                </a:cubicBezTo>
                <a:cubicBezTo>
                  <a:pt x="5920907" y="4440848"/>
                  <a:pt x="5517209" y="4373562"/>
                  <a:pt x="5113511" y="4238991"/>
                </a:cubicBezTo>
                <a:cubicBezTo>
                  <a:pt x="4440681" y="4037134"/>
                  <a:pt x="3767850" y="3700707"/>
                  <a:pt x="3162303" y="3498850"/>
                </a:cubicBezTo>
                <a:cubicBezTo>
                  <a:pt x="3162303" y="3498850"/>
                  <a:pt x="3095020" y="3498850"/>
                  <a:pt x="3095020" y="3498850"/>
                </a:cubicBezTo>
                <a:cubicBezTo>
                  <a:pt x="3095020" y="3498850"/>
                  <a:pt x="3095020" y="3431564"/>
                  <a:pt x="3027737" y="3431564"/>
                </a:cubicBezTo>
                <a:cubicBezTo>
                  <a:pt x="3027737" y="3431564"/>
                  <a:pt x="3027737" y="3431564"/>
                  <a:pt x="2960454" y="3431564"/>
                </a:cubicBezTo>
                <a:cubicBezTo>
                  <a:pt x="2893170" y="3364279"/>
                  <a:pt x="2758605" y="3364279"/>
                  <a:pt x="2624038" y="3296993"/>
                </a:cubicBezTo>
                <a:cubicBezTo>
                  <a:pt x="2556756" y="3296993"/>
                  <a:pt x="2556756" y="3229708"/>
                  <a:pt x="2489473" y="3229708"/>
                </a:cubicBezTo>
                <a:cubicBezTo>
                  <a:pt x="2422189" y="3229708"/>
                  <a:pt x="2422189" y="3229708"/>
                  <a:pt x="2422189" y="3229708"/>
                </a:cubicBezTo>
                <a:cubicBezTo>
                  <a:pt x="2422189" y="3229708"/>
                  <a:pt x="2354906" y="3229708"/>
                  <a:pt x="2287624" y="3162422"/>
                </a:cubicBezTo>
                <a:cubicBezTo>
                  <a:pt x="2287624" y="3162422"/>
                  <a:pt x="2220341" y="3162422"/>
                  <a:pt x="2220341" y="3162422"/>
                </a:cubicBezTo>
                <a:cubicBezTo>
                  <a:pt x="2153057" y="3162422"/>
                  <a:pt x="2153057" y="3162422"/>
                  <a:pt x="2153057" y="3162422"/>
                </a:cubicBezTo>
                <a:cubicBezTo>
                  <a:pt x="2018492" y="3229708"/>
                  <a:pt x="1816642" y="3296993"/>
                  <a:pt x="1682077" y="3364279"/>
                </a:cubicBezTo>
                <a:cubicBezTo>
                  <a:pt x="1480228" y="3431564"/>
                  <a:pt x="1278378" y="3498850"/>
                  <a:pt x="1076529" y="3498850"/>
                </a:cubicBezTo>
                <a:cubicBezTo>
                  <a:pt x="1076529" y="3498850"/>
                  <a:pt x="1009246" y="3498850"/>
                  <a:pt x="941963" y="3498850"/>
                </a:cubicBezTo>
                <a:cubicBezTo>
                  <a:pt x="740114" y="3498850"/>
                  <a:pt x="538265" y="3498850"/>
                  <a:pt x="336416" y="3431564"/>
                </a:cubicBezTo>
                <a:cubicBezTo>
                  <a:pt x="269132" y="3431564"/>
                  <a:pt x="134566" y="3431564"/>
                  <a:pt x="67284" y="3364279"/>
                </a:cubicBezTo>
                <a:cubicBezTo>
                  <a:pt x="67284" y="3296993"/>
                  <a:pt x="0" y="3296993"/>
                  <a:pt x="0" y="3296993"/>
                </a:cubicBezTo>
                <a:cubicBezTo>
                  <a:pt x="0" y="3229708"/>
                  <a:pt x="403699" y="3162422"/>
                  <a:pt x="470982" y="3162422"/>
                </a:cubicBezTo>
                <a:cubicBezTo>
                  <a:pt x="605548" y="3095136"/>
                  <a:pt x="740114" y="3095136"/>
                  <a:pt x="807397" y="3027851"/>
                </a:cubicBezTo>
                <a:cubicBezTo>
                  <a:pt x="1009246" y="2960565"/>
                  <a:pt x="1143812" y="2825994"/>
                  <a:pt x="1278378" y="2758709"/>
                </a:cubicBezTo>
                <a:cubicBezTo>
                  <a:pt x="1345661" y="2758709"/>
                  <a:pt x="1345661" y="2691423"/>
                  <a:pt x="1412944" y="2691423"/>
                </a:cubicBezTo>
                <a:cubicBezTo>
                  <a:pt x="1412944" y="2624137"/>
                  <a:pt x="1412944" y="2556852"/>
                  <a:pt x="1412944" y="2556852"/>
                </a:cubicBezTo>
                <a:cubicBezTo>
                  <a:pt x="1412944" y="2489566"/>
                  <a:pt x="1345661" y="2422281"/>
                  <a:pt x="1278378" y="2422281"/>
                </a:cubicBezTo>
                <a:cubicBezTo>
                  <a:pt x="1278378" y="2354995"/>
                  <a:pt x="1211095" y="2354995"/>
                  <a:pt x="1143812" y="2354995"/>
                </a:cubicBezTo>
                <a:cubicBezTo>
                  <a:pt x="1076529" y="2354995"/>
                  <a:pt x="1143812" y="2354995"/>
                  <a:pt x="1143812" y="2287710"/>
                </a:cubicBezTo>
                <a:cubicBezTo>
                  <a:pt x="1211095" y="2287710"/>
                  <a:pt x="1211095" y="2287710"/>
                  <a:pt x="1278378" y="2287710"/>
                </a:cubicBezTo>
                <a:cubicBezTo>
                  <a:pt x="1547511" y="2220424"/>
                  <a:pt x="1816642" y="2287710"/>
                  <a:pt x="2018492" y="2287710"/>
                </a:cubicBezTo>
                <a:cubicBezTo>
                  <a:pt x="2085774" y="2354995"/>
                  <a:pt x="2153057" y="2354995"/>
                  <a:pt x="2220341" y="2354995"/>
                </a:cubicBezTo>
                <a:cubicBezTo>
                  <a:pt x="2287624" y="2422281"/>
                  <a:pt x="2422189" y="2422281"/>
                  <a:pt x="2489473" y="2489566"/>
                </a:cubicBezTo>
                <a:cubicBezTo>
                  <a:pt x="2489473" y="2489566"/>
                  <a:pt x="2489473" y="2489566"/>
                  <a:pt x="2556756" y="2489566"/>
                </a:cubicBezTo>
                <a:cubicBezTo>
                  <a:pt x="2624038" y="2489566"/>
                  <a:pt x="2624038" y="2489566"/>
                  <a:pt x="2691321" y="2422281"/>
                </a:cubicBezTo>
                <a:cubicBezTo>
                  <a:pt x="2758605" y="2422281"/>
                  <a:pt x="2825888" y="2422281"/>
                  <a:pt x="2893170" y="2354995"/>
                </a:cubicBezTo>
                <a:cubicBezTo>
                  <a:pt x="3229586" y="2287710"/>
                  <a:pt x="3566002" y="2220424"/>
                  <a:pt x="3902417" y="2153138"/>
                </a:cubicBezTo>
                <a:cubicBezTo>
                  <a:pt x="4238831" y="2085853"/>
                  <a:pt x="4642530" y="1951282"/>
                  <a:pt x="4978945" y="1951282"/>
                </a:cubicBezTo>
                <a:cubicBezTo>
                  <a:pt x="5113511" y="1883996"/>
                  <a:pt x="5315360" y="1883996"/>
                  <a:pt x="5449925" y="1816711"/>
                </a:cubicBezTo>
                <a:cubicBezTo>
                  <a:pt x="5584491" y="1816711"/>
                  <a:pt x="5719057" y="1816711"/>
                  <a:pt x="5853624" y="1749425"/>
                </a:cubicBezTo>
                <a:cubicBezTo>
                  <a:pt x="5920907" y="1749425"/>
                  <a:pt x="5920907" y="1749425"/>
                  <a:pt x="5920907" y="1749425"/>
                </a:cubicBezTo>
                <a:cubicBezTo>
                  <a:pt x="6122756" y="1749425"/>
                  <a:pt x="6391888" y="1749425"/>
                  <a:pt x="6593737" y="1682139"/>
                </a:cubicBezTo>
                <a:cubicBezTo>
                  <a:pt x="6997435" y="1682139"/>
                  <a:pt x="7468417" y="1614854"/>
                  <a:pt x="7872115" y="1614854"/>
                </a:cubicBezTo>
                <a:cubicBezTo>
                  <a:pt x="7939398" y="1614854"/>
                  <a:pt x="8006681" y="1614854"/>
                  <a:pt x="8006681" y="1614854"/>
                </a:cubicBezTo>
                <a:cubicBezTo>
                  <a:pt x="8073964" y="1682139"/>
                  <a:pt x="8141247" y="1682139"/>
                  <a:pt x="8208530" y="1682139"/>
                </a:cubicBezTo>
                <a:cubicBezTo>
                  <a:pt x="8275813" y="1682139"/>
                  <a:pt x="8343096" y="1614854"/>
                  <a:pt x="8343096" y="1682139"/>
                </a:cubicBezTo>
                <a:cubicBezTo>
                  <a:pt x="8359917" y="1682139"/>
                  <a:pt x="8372533" y="1682139"/>
                  <a:pt x="8381994" y="1682139"/>
                </a:cubicBezTo>
                <a:cubicBezTo>
                  <a:pt x="8391456" y="1682139"/>
                  <a:pt x="8397764" y="1682139"/>
                  <a:pt x="8401969" y="1682139"/>
                </a:cubicBezTo>
                <a:cubicBezTo>
                  <a:pt x="8410379" y="1682139"/>
                  <a:pt x="8410379" y="1682139"/>
                  <a:pt x="8410379" y="1682139"/>
                </a:cubicBezTo>
                <a:lnTo>
                  <a:pt x="8746794" y="1682139"/>
                </a:lnTo>
                <a:cubicBezTo>
                  <a:pt x="8814077" y="1682139"/>
                  <a:pt x="8814077" y="1682139"/>
                  <a:pt x="8881360" y="1749425"/>
                </a:cubicBezTo>
                <a:cubicBezTo>
                  <a:pt x="8948643" y="1682139"/>
                  <a:pt x="8948643" y="1682139"/>
                  <a:pt x="9015926" y="1682139"/>
                </a:cubicBezTo>
                <a:cubicBezTo>
                  <a:pt x="9083209" y="1682139"/>
                  <a:pt x="9150492" y="1547568"/>
                  <a:pt x="9217775" y="1480283"/>
                </a:cubicBezTo>
                <a:cubicBezTo>
                  <a:pt x="9217775" y="1412997"/>
                  <a:pt x="9217775" y="1412997"/>
                  <a:pt x="9217775" y="1345712"/>
                </a:cubicBezTo>
                <a:cubicBezTo>
                  <a:pt x="9217775" y="1345712"/>
                  <a:pt x="9217775" y="1278426"/>
                  <a:pt x="9217775" y="1211140"/>
                </a:cubicBezTo>
                <a:cubicBezTo>
                  <a:pt x="9217775" y="1211140"/>
                  <a:pt x="9217775" y="1211140"/>
                  <a:pt x="9217775" y="1143855"/>
                </a:cubicBezTo>
                <a:cubicBezTo>
                  <a:pt x="9217775" y="1009284"/>
                  <a:pt x="9285058" y="874713"/>
                  <a:pt x="9217775" y="740141"/>
                </a:cubicBezTo>
                <a:cubicBezTo>
                  <a:pt x="9217775" y="672856"/>
                  <a:pt x="9217775" y="605570"/>
                  <a:pt x="9217775" y="538285"/>
                </a:cubicBezTo>
                <a:cubicBezTo>
                  <a:pt x="9217775" y="470999"/>
                  <a:pt x="9150492" y="403714"/>
                  <a:pt x="9150492" y="336428"/>
                </a:cubicBezTo>
                <a:cubicBezTo>
                  <a:pt x="9150492" y="336428"/>
                  <a:pt x="9150492" y="336428"/>
                  <a:pt x="9083209" y="269143"/>
                </a:cubicBezTo>
                <a:cubicBezTo>
                  <a:pt x="9083209" y="201857"/>
                  <a:pt x="9083209" y="134571"/>
                  <a:pt x="9083209" y="67286"/>
                </a:cubicBezTo>
                <a:cubicBezTo>
                  <a:pt x="9083209" y="67286"/>
                  <a:pt x="9150492" y="0"/>
                  <a:pt x="91504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8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7585585" y="342900"/>
            <a:ext cx="3392148" cy="6361461"/>
          </a:xfrm>
          <a:custGeom>
            <a:avLst/>
            <a:gdLst>
              <a:gd name="connsiteX0" fmla="*/ 1161162 w 6767511"/>
              <a:gd name="connsiteY0" fmla="*/ 0 h 12722921"/>
              <a:gd name="connsiteX1" fmla="*/ 1467481 w 6767511"/>
              <a:gd name="connsiteY1" fmla="*/ 0 h 12722921"/>
              <a:gd name="connsiteX2" fmla="*/ 1467481 w 6767511"/>
              <a:gd name="connsiteY2" fmla="*/ 49866 h 12722921"/>
              <a:gd name="connsiteX3" fmla="*/ 1410492 w 6767511"/>
              <a:gd name="connsiteY3" fmla="*/ 49866 h 12722921"/>
              <a:gd name="connsiteX4" fmla="*/ 1410492 w 6767511"/>
              <a:gd name="connsiteY4" fmla="*/ 99732 h 12722921"/>
              <a:gd name="connsiteX5" fmla="*/ 1410492 w 6767511"/>
              <a:gd name="connsiteY5" fmla="*/ 406051 h 12722921"/>
              <a:gd name="connsiteX6" fmla="*/ 1467481 w 6767511"/>
              <a:gd name="connsiteY6" fmla="*/ 406051 h 12722921"/>
              <a:gd name="connsiteX7" fmla="*/ 1517347 w 6767511"/>
              <a:gd name="connsiteY7" fmla="*/ 249330 h 12722921"/>
              <a:gd name="connsiteX8" fmla="*/ 1617079 w 6767511"/>
              <a:gd name="connsiteY8" fmla="*/ 99732 h 12722921"/>
              <a:gd name="connsiteX9" fmla="*/ 1567213 w 6767511"/>
              <a:gd name="connsiteY9" fmla="*/ 49866 h 12722921"/>
              <a:gd name="connsiteX10" fmla="*/ 1567213 w 6767511"/>
              <a:gd name="connsiteY10" fmla="*/ 0 h 12722921"/>
              <a:gd name="connsiteX11" fmla="*/ 1766677 w 6767511"/>
              <a:gd name="connsiteY11" fmla="*/ 0 h 12722921"/>
              <a:gd name="connsiteX12" fmla="*/ 1866409 w 6767511"/>
              <a:gd name="connsiteY12" fmla="*/ 99732 h 12722921"/>
              <a:gd name="connsiteX13" fmla="*/ 1816543 w 6767511"/>
              <a:gd name="connsiteY13" fmla="*/ 149598 h 12722921"/>
              <a:gd name="connsiteX14" fmla="*/ 1766677 w 6767511"/>
              <a:gd name="connsiteY14" fmla="*/ 149598 h 12722921"/>
              <a:gd name="connsiteX15" fmla="*/ 1666945 w 6767511"/>
              <a:gd name="connsiteY15" fmla="*/ 406051 h 12722921"/>
              <a:gd name="connsiteX16" fmla="*/ 1666945 w 6767511"/>
              <a:gd name="connsiteY16" fmla="*/ 505783 h 12722921"/>
              <a:gd name="connsiteX17" fmla="*/ 1816543 w 6767511"/>
              <a:gd name="connsiteY17" fmla="*/ 605514 h 12722921"/>
              <a:gd name="connsiteX18" fmla="*/ 2023129 w 6767511"/>
              <a:gd name="connsiteY18" fmla="*/ 505783 h 12722921"/>
              <a:gd name="connsiteX19" fmla="*/ 2172727 w 6767511"/>
              <a:gd name="connsiteY19" fmla="*/ 455917 h 12722921"/>
              <a:gd name="connsiteX20" fmla="*/ 2222593 w 6767511"/>
              <a:gd name="connsiteY20" fmla="*/ 455917 h 12722921"/>
              <a:gd name="connsiteX21" fmla="*/ 2172727 w 6767511"/>
              <a:gd name="connsiteY21" fmla="*/ 655380 h 12722921"/>
              <a:gd name="connsiteX22" fmla="*/ 2023129 w 6767511"/>
              <a:gd name="connsiteY22" fmla="*/ 804978 h 12722921"/>
              <a:gd name="connsiteX23" fmla="*/ 2122861 w 6767511"/>
              <a:gd name="connsiteY23" fmla="*/ 911833 h 12722921"/>
              <a:gd name="connsiteX24" fmla="*/ 2222593 w 6767511"/>
              <a:gd name="connsiteY24" fmla="*/ 1310760 h 12722921"/>
              <a:gd name="connsiteX25" fmla="*/ 2578779 w 6767511"/>
              <a:gd name="connsiteY25" fmla="*/ 2322325 h 12722921"/>
              <a:gd name="connsiteX26" fmla="*/ 2828107 w 6767511"/>
              <a:gd name="connsiteY26" fmla="*/ 3127303 h 12722921"/>
              <a:gd name="connsiteX27" fmla="*/ 3127303 w 6767511"/>
              <a:gd name="connsiteY27" fmla="*/ 3989271 h 12722921"/>
              <a:gd name="connsiteX28" fmla="*/ 3333889 w 6767511"/>
              <a:gd name="connsiteY28" fmla="*/ 4288466 h 12722921"/>
              <a:gd name="connsiteX29" fmla="*/ 3483487 w 6767511"/>
              <a:gd name="connsiteY29" fmla="*/ 4445187 h 12722921"/>
              <a:gd name="connsiteX30" fmla="*/ 3583219 w 6767511"/>
              <a:gd name="connsiteY30" fmla="*/ 4544918 h 12722921"/>
              <a:gd name="connsiteX31" fmla="*/ 3739941 w 6767511"/>
              <a:gd name="connsiteY31" fmla="*/ 4644651 h 12722921"/>
              <a:gd name="connsiteX32" fmla="*/ 3889539 w 6767511"/>
              <a:gd name="connsiteY32" fmla="*/ 5100567 h 12722921"/>
              <a:gd name="connsiteX33" fmla="*/ 4089001 w 6767511"/>
              <a:gd name="connsiteY33" fmla="*/ 5449628 h 12722921"/>
              <a:gd name="connsiteX34" fmla="*/ 4345455 w 6767511"/>
              <a:gd name="connsiteY34" fmla="*/ 5606349 h 12722921"/>
              <a:gd name="connsiteX35" fmla="*/ 5050701 w 6767511"/>
              <a:gd name="connsiteY35" fmla="*/ 6055142 h 12722921"/>
              <a:gd name="connsiteX36" fmla="*/ 5556483 w 6767511"/>
              <a:gd name="connsiteY36" fmla="*/ 6361461 h 12722921"/>
              <a:gd name="connsiteX37" fmla="*/ 6005275 w 6767511"/>
              <a:gd name="connsiteY37" fmla="*/ 6461192 h 12722921"/>
              <a:gd name="connsiteX38" fmla="*/ 6411327 w 6767511"/>
              <a:gd name="connsiteY38" fmla="*/ 6817377 h 12722921"/>
              <a:gd name="connsiteX39" fmla="*/ 6411327 w 6767511"/>
              <a:gd name="connsiteY39" fmla="*/ 6917109 h 12722921"/>
              <a:gd name="connsiteX40" fmla="*/ 6461191 w 6767511"/>
              <a:gd name="connsiteY40" fmla="*/ 7016841 h 12722921"/>
              <a:gd name="connsiteX41" fmla="*/ 6560923 w 6767511"/>
              <a:gd name="connsiteY41" fmla="*/ 7422891 h 12722921"/>
              <a:gd name="connsiteX42" fmla="*/ 6560923 w 6767511"/>
              <a:gd name="connsiteY42" fmla="*/ 8128137 h 12722921"/>
              <a:gd name="connsiteX43" fmla="*/ 6511059 w 6767511"/>
              <a:gd name="connsiteY43" fmla="*/ 8733651 h 12722921"/>
              <a:gd name="connsiteX44" fmla="*/ 6461191 w 6767511"/>
              <a:gd name="connsiteY44" fmla="*/ 9339165 h 12722921"/>
              <a:gd name="connsiteX45" fmla="*/ 6461191 w 6767511"/>
              <a:gd name="connsiteY45" fmla="*/ 9695350 h 12722921"/>
              <a:gd name="connsiteX46" fmla="*/ 6461191 w 6767511"/>
              <a:gd name="connsiteY46" fmla="*/ 9745216 h 12722921"/>
              <a:gd name="connsiteX47" fmla="*/ 6560923 w 6767511"/>
              <a:gd name="connsiteY47" fmla="*/ 9795082 h 12722921"/>
              <a:gd name="connsiteX48" fmla="*/ 6617913 w 6767511"/>
              <a:gd name="connsiteY48" fmla="*/ 9944680 h 12722921"/>
              <a:gd name="connsiteX49" fmla="*/ 6717645 w 6767511"/>
              <a:gd name="connsiteY49" fmla="*/ 10300864 h 12722921"/>
              <a:gd name="connsiteX50" fmla="*/ 6767511 w 6767511"/>
              <a:gd name="connsiteY50" fmla="*/ 10649925 h 12722921"/>
              <a:gd name="connsiteX51" fmla="*/ 6717645 w 6767511"/>
              <a:gd name="connsiteY51" fmla="*/ 11155708 h 12722921"/>
              <a:gd name="connsiteX52" fmla="*/ 6560923 w 6767511"/>
              <a:gd name="connsiteY52" fmla="*/ 11362295 h 12722921"/>
              <a:gd name="connsiteX53" fmla="*/ 6617913 w 6767511"/>
              <a:gd name="connsiteY53" fmla="*/ 11155708 h 12722921"/>
              <a:gd name="connsiteX54" fmla="*/ 6617913 w 6767511"/>
              <a:gd name="connsiteY54" fmla="*/ 10756781 h 12722921"/>
              <a:gd name="connsiteX55" fmla="*/ 6511059 w 6767511"/>
              <a:gd name="connsiteY55" fmla="*/ 10400596 h 12722921"/>
              <a:gd name="connsiteX56" fmla="*/ 6461191 w 6767511"/>
              <a:gd name="connsiteY56" fmla="*/ 10094277 h 12722921"/>
              <a:gd name="connsiteX57" fmla="*/ 6411327 w 6767511"/>
              <a:gd name="connsiteY57" fmla="*/ 9844948 h 12722921"/>
              <a:gd name="connsiteX58" fmla="*/ 6411327 w 6767511"/>
              <a:gd name="connsiteY58" fmla="*/ 9795082 h 12722921"/>
              <a:gd name="connsiteX59" fmla="*/ 6361461 w 6767511"/>
              <a:gd name="connsiteY59" fmla="*/ 9488763 h 12722921"/>
              <a:gd name="connsiteX60" fmla="*/ 6361461 w 6767511"/>
              <a:gd name="connsiteY60" fmla="*/ 9089836 h 12722921"/>
              <a:gd name="connsiteX61" fmla="*/ 6411327 w 6767511"/>
              <a:gd name="connsiteY61" fmla="*/ 8534188 h 12722921"/>
              <a:gd name="connsiteX62" fmla="*/ 6461191 w 6767511"/>
              <a:gd name="connsiteY62" fmla="*/ 8078271 h 12722921"/>
              <a:gd name="connsiteX63" fmla="*/ 6461191 w 6767511"/>
              <a:gd name="connsiteY63" fmla="*/ 7821818 h 12722921"/>
              <a:gd name="connsiteX64" fmla="*/ 6411327 w 6767511"/>
              <a:gd name="connsiteY64" fmla="*/ 8377466 h 12722921"/>
              <a:gd name="connsiteX65" fmla="*/ 6161997 w 6767511"/>
              <a:gd name="connsiteY65" fmla="*/ 9239434 h 12722921"/>
              <a:gd name="connsiteX66" fmla="*/ 6161997 w 6767511"/>
              <a:gd name="connsiteY66" fmla="*/ 10144143 h 12722921"/>
              <a:gd name="connsiteX67" fmla="*/ 6261729 w 6767511"/>
              <a:gd name="connsiteY67" fmla="*/ 10500328 h 12722921"/>
              <a:gd name="connsiteX68" fmla="*/ 6161997 w 6767511"/>
              <a:gd name="connsiteY68" fmla="*/ 10906379 h 12722921"/>
              <a:gd name="connsiteX69" fmla="*/ 6161997 w 6767511"/>
              <a:gd name="connsiteY69" fmla="*/ 10956244 h 12722921"/>
              <a:gd name="connsiteX70" fmla="*/ 6112131 w 6767511"/>
              <a:gd name="connsiteY70" fmla="*/ 11561759 h 12722921"/>
              <a:gd name="connsiteX71" fmla="*/ 6112131 w 6767511"/>
              <a:gd name="connsiteY71" fmla="*/ 11967809 h 12722921"/>
              <a:gd name="connsiteX72" fmla="*/ 6112131 w 6767511"/>
              <a:gd name="connsiteY72" fmla="*/ 12267004 h 12722921"/>
              <a:gd name="connsiteX73" fmla="*/ 6005275 w 6767511"/>
              <a:gd name="connsiteY73" fmla="*/ 12366736 h 12722921"/>
              <a:gd name="connsiteX74" fmla="*/ 6062265 w 6767511"/>
              <a:gd name="connsiteY74" fmla="*/ 12623189 h 12722921"/>
              <a:gd name="connsiteX75" fmla="*/ 6005275 w 6767511"/>
              <a:gd name="connsiteY75" fmla="*/ 12722921 h 12722921"/>
              <a:gd name="connsiteX76" fmla="*/ 5706081 w 6767511"/>
              <a:gd name="connsiteY76" fmla="*/ 12722921 h 12722921"/>
              <a:gd name="connsiteX77" fmla="*/ 5506617 w 6767511"/>
              <a:gd name="connsiteY77" fmla="*/ 12673055 h 12722921"/>
              <a:gd name="connsiteX78" fmla="*/ 5556483 w 6767511"/>
              <a:gd name="connsiteY78" fmla="*/ 12416602 h 12722921"/>
              <a:gd name="connsiteX79" fmla="*/ 5656215 w 6767511"/>
              <a:gd name="connsiteY79" fmla="*/ 12217139 h 12722921"/>
              <a:gd name="connsiteX80" fmla="*/ 5706081 w 6767511"/>
              <a:gd name="connsiteY80" fmla="*/ 12067541 h 12722921"/>
              <a:gd name="connsiteX81" fmla="*/ 5805811 w 6767511"/>
              <a:gd name="connsiteY81" fmla="*/ 11412161 h 12722921"/>
              <a:gd name="connsiteX82" fmla="*/ 5855679 w 6767511"/>
              <a:gd name="connsiteY82" fmla="*/ 10806647 h 12722921"/>
              <a:gd name="connsiteX83" fmla="*/ 5706081 w 6767511"/>
              <a:gd name="connsiteY83" fmla="*/ 10500328 h 12722921"/>
              <a:gd name="connsiteX84" fmla="*/ 5706081 w 6767511"/>
              <a:gd name="connsiteY84" fmla="*/ 10350730 h 12722921"/>
              <a:gd name="connsiteX85" fmla="*/ 5656215 w 6767511"/>
              <a:gd name="connsiteY85" fmla="*/ 10500328 h 12722921"/>
              <a:gd name="connsiteX86" fmla="*/ 5449627 w 6767511"/>
              <a:gd name="connsiteY86" fmla="*/ 10956244 h 12722921"/>
              <a:gd name="connsiteX87" fmla="*/ 5250163 w 6767511"/>
              <a:gd name="connsiteY87" fmla="*/ 11561759 h 12722921"/>
              <a:gd name="connsiteX88" fmla="*/ 5200299 w 6767511"/>
              <a:gd name="connsiteY88" fmla="*/ 11917943 h 12722921"/>
              <a:gd name="connsiteX89" fmla="*/ 5250163 w 6767511"/>
              <a:gd name="connsiteY89" fmla="*/ 12067541 h 12722921"/>
              <a:gd name="connsiteX90" fmla="*/ 5200299 w 6767511"/>
              <a:gd name="connsiteY90" fmla="*/ 12117407 h 12722921"/>
              <a:gd name="connsiteX91" fmla="*/ 5150431 w 6767511"/>
              <a:gd name="connsiteY91" fmla="*/ 12267004 h 12722921"/>
              <a:gd name="connsiteX92" fmla="*/ 5150431 w 6767511"/>
              <a:gd name="connsiteY92" fmla="*/ 12316870 h 12722921"/>
              <a:gd name="connsiteX93" fmla="*/ 5150431 w 6767511"/>
              <a:gd name="connsiteY93" fmla="*/ 12416602 h 12722921"/>
              <a:gd name="connsiteX94" fmla="*/ 5050701 w 6767511"/>
              <a:gd name="connsiteY94" fmla="*/ 12473592 h 12722921"/>
              <a:gd name="connsiteX95" fmla="*/ 4744381 w 6767511"/>
              <a:gd name="connsiteY95" fmla="*/ 12473592 h 12722921"/>
              <a:gd name="connsiteX96" fmla="*/ 4694515 w 6767511"/>
              <a:gd name="connsiteY96" fmla="*/ 12366736 h 12722921"/>
              <a:gd name="connsiteX97" fmla="*/ 4794247 w 6767511"/>
              <a:gd name="connsiteY97" fmla="*/ 12167273 h 12722921"/>
              <a:gd name="connsiteX98" fmla="*/ 4844113 w 6767511"/>
              <a:gd name="connsiteY98" fmla="*/ 12067541 h 12722921"/>
              <a:gd name="connsiteX99" fmla="*/ 4950969 w 6767511"/>
              <a:gd name="connsiteY99" fmla="*/ 11661490 h 12722921"/>
              <a:gd name="connsiteX100" fmla="*/ 5200299 w 6767511"/>
              <a:gd name="connsiteY100" fmla="*/ 10649925 h 12722921"/>
              <a:gd name="connsiteX101" fmla="*/ 5250163 w 6767511"/>
              <a:gd name="connsiteY101" fmla="*/ 10400596 h 12722921"/>
              <a:gd name="connsiteX102" fmla="*/ 5150431 w 6767511"/>
              <a:gd name="connsiteY102" fmla="*/ 10044411 h 12722921"/>
              <a:gd name="connsiteX103" fmla="*/ 4901103 w 6767511"/>
              <a:gd name="connsiteY103" fmla="*/ 9438897 h 12722921"/>
              <a:gd name="connsiteX104" fmla="*/ 4844113 w 6767511"/>
              <a:gd name="connsiteY104" fmla="*/ 8883249 h 12722921"/>
              <a:gd name="connsiteX105" fmla="*/ 4744381 w 6767511"/>
              <a:gd name="connsiteY105" fmla="*/ 8883249 h 12722921"/>
              <a:gd name="connsiteX106" fmla="*/ 3989269 w 6767511"/>
              <a:gd name="connsiteY106" fmla="*/ 8733651 h 12722921"/>
              <a:gd name="connsiteX107" fmla="*/ 3739941 w 6767511"/>
              <a:gd name="connsiteY107" fmla="*/ 8534188 h 12722921"/>
              <a:gd name="connsiteX108" fmla="*/ 3682951 w 6767511"/>
              <a:gd name="connsiteY108" fmla="*/ 8484322 h 12722921"/>
              <a:gd name="connsiteX109" fmla="*/ 3533353 w 6767511"/>
              <a:gd name="connsiteY109" fmla="*/ 8883249 h 12722921"/>
              <a:gd name="connsiteX110" fmla="*/ 3433621 w 6767511"/>
              <a:gd name="connsiteY110" fmla="*/ 9844948 h 12722921"/>
              <a:gd name="connsiteX111" fmla="*/ 3483487 w 6767511"/>
              <a:gd name="connsiteY111" fmla="*/ 10094277 h 12722921"/>
              <a:gd name="connsiteX112" fmla="*/ 3483487 w 6767511"/>
              <a:gd name="connsiteY112" fmla="*/ 10144143 h 12722921"/>
              <a:gd name="connsiteX113" fmla="*/ 3383755 w 6767511"/>
              <a:gd name="connsiteY113" fmla="*/ 10250998 h 12722921"/>
              <a:gd name="connsiteX114" fmla="*/ 3433621 w 6767511"/>
              <a:gd name="connsiteY114" fmla="*/ 10856513 h 12722921"/>
              <a:gd name="connsiteX115" fmla="*/ 3483487 w 6767511"/>
              <a:gd name="connsiteY115" fmla="*/ 11711356 h 12722921"/>
              <a:gd name="connsiteX116" fmla="*/ 3583219 w 6767511"/>
              <a:gd name="connsiteY116" fmla="*/ 12017675 h 12722921"/>
              <a:gd name="connsiteX117" fmla="*/ 3533353 w 6767511"/>
              <a:gd name="connsiteY117" fmla="*/ 12167273 h 12722921"/>
              <a:gd name="connsiteX118" fmla="*/ 3433621 w 6767511"/>
              <a:gd name="connsiteY118" fmla="*/ 12217139 h 12722921"/>
              <a:gd name="connsiteX119" fmla="*/ 3383755 w 6767511"/>
              <a:gd name="connsiteY119" fmla="*/ 12217139 h 12722921"/>
              <a:gd name="connsiteX120" fmla="*/ 3433621 w 6767511"/>
              <a:gd name="connsiteY120" fmla="*/ 12366736 h 12722921"/>
              <a:gd name="connsiteX121" fmla="*/ 3433621 w 6767511"/>
              <a:gd name="connsiteY121" fmla="*/ 12416602 h 12722921"/>
              <a:gd name="connsiteX122" fmla="*/ 3433621 w 6767511"/>
              <a:gd name="connsiteY122" fmla="*/ 12523458 h 12722921"/>
              <a:gd name="connsiteX123" fmla="*/ 3333889 w 6767511"/>
              <a:gd name="connsiteY123" fmla="*/ 12573323 h 12722921"/>
              <a:gd name="connsiteX124" fmla="*/ 3027571 w 6767511"/>
              <a:gd name="connsiteY124" fmla="*/ 12623189 h 12722921"/>
              <a:gd name="connsiteX125" fmla="*/ 2828107 w 6767511"/>
              <a:gd name="connsiteY125" fmla="*/ 12523458 h 12722921"/>
              <a:gd name="connsiteX126" fmla="*/ 2828107 w 6767511"/>
              <a:gd name="connsiteY126" fmla="*/ 12366736 h 12722921"/>
              <a:gd name="connsiteX127" fmla="*/ 2728375 w 6767511"/>
              <a:gd name="connsiteY127" fmla="*/ 12366736 h 12722921"/>
              <a:gd name="connsiteX128" fmla="*/ 2678509 w 6767511"/>
              <a:gd name="connsiteY128" fmla="*/ 12316870 h 12722921"/>
              <a:gd name="connsiteX129" fmla="*/ 2678509 w 6767511"/>
              <a:gd name="connsiteY129" fmla="*/ 12117407 h 12722921"/>
              <a:gd name="connsiteX130" fmla="*/ 2778241 w 6767511"/>
              <a:gd name="connsiteY130" fmla="*/ 11917943 h 12722921"/>
              <a:gd name="connsiteX131" fmla="*/ 2877973 w 6767511"/>
              <a:gd name="connsiteY131" fmla="*/ 11761222 h 12722921"/>
              <a:gd name="connsiteX132" fmla="*/ 2828107 w 6767511"/>
              <a:gd name="connsiteY132" fmla="*/ 11661490 h 12722921"/>
              <a:gd name="connsiteX133" fmla="*/ 2828107 w 6767511"/>
              <a:gd name="connsiteY133" fmla="*/ 10756781 h 12722921"/>
              <a:gd name="connsiteX134" fmla="*/ 2828107 w 6767511"/>
              <a:gd name="connsiteY134" fmla="*/ 10300864 h 12722921"/>
              <a:gd name="connsiteX135" fmla="*/ 2778241 w 6767511"/>
              <a:gd name="connsiteY135" fmla="*/ 10144143 h 12722921"/>
              <a:gd name="connsiteX136" fmla="*/ 2678509 w 6767511"/>
              <a:gd name="connsiteY136" fmla="*/ 9994545 h 12722921"/>
              <a:gd name="connsiteX137" fmla="*/ 2728375 w 6767511"/>
              <a:gd name="connsiteY137" fmla="*/ 9894814 h 12722921"/>
              <a:gd name="connsiteX138" fmla="*/ 2728375 w 6767511"/>
              <a:gd name="connsiteY138" fmla="*/ 9695350 h 12722921"/>
              <a:gd name="connsiteX139" fmla="*/ 2728375 w 6767511"/>
              <a:gd name="connsiteY139" fmla="*/ 9438897 h 12722921"/>
              <a:gd name="connsiteX140" fmla="*/ 2678509 w 6767511"/>
              <a:gd name="connsiteY140" fmla="*/ 9039970 h 12722921"/>
              <a:gd name="connsiteX141" fmla="*/ 2471923 w 6767511"/>
              <a:gd name="connsiteY141" fmla="*/ 8484322 h 12722921"/>
              <a:gd name="connsiteX142" fmla="*/ 2422057 w 6767511"/>
              <a:gd name="connsiteY142" fmla="*/ 7978540 h 12722921"/>
              <a:gd name="connsiteX143" fmla="*/ 2372191 w 6767511"/>
              <a:gd name="connsiteY143" fmla="*/ 7472757 h 12722921"/>
              <a:gd name="connsiteX144" fmla="*/ 2272459 w 6767511"/>
              <a:gd name="connsiteY144" fmla="*/ 7373026 h 12722921"/>
              <a:gd name="connsiteX145" fmla="*/ 2122861 w 6767511"/>
              <a:gd name="connsiteY145" fmla="*/ 6717646 h 12722921"/>
              <a:gd name="connsiteX146" fmla="*/ 2222593 w 6767511"/>
              <a:gd name="connsiteY146" fmla="*/ 6161998 h 12722921"/>
              <a:gd name="connsiteX147" fmla="*/ 2172727 w 6767511"/>
              <a:gd name="connsiteY147" fmla="*/ 5250164 h 12722921"/>
              <a:gd name="connsiteX148" fmla="*/ 1916275 w 6767511"/>
              <a:gd name="connsiteY148" fmla="*/ 4338331 h 12722921"/>
              <a:gd name="connsiteX149" fmla="*/ 1816543 w 6767511"/>
              <a:gd name="connsiteY149" fmla="*/ 3939404 h 12722921"/>
              <a:gd name="connsiteX150" fmla="*/ 1766677 w 6767511"/>
              <a:gd name="connsiteY150" fmla="*/ 3682951 h 12722921"/>
              <a:gd name="connsiteX151" fmla="*/ 1716811 w 6767511"/>
              <a:gd name="connsiteY151" fmla="*/ 3483488 h 12722921"/>
              <a:gd name="connsiteX152" fmla="*/ 1617079 w 6767511"/>
              <a:gd name="connsiteY152" fmla="*/ 2521789 h 12722921"/>
              <a:gd name="connsiteX153" fmla="*/ 1467481 w 6767511"/>
              <a:gd name="connsiteY153" fmla="*/ 1666945 h 12722921"/>
              <a:gd name="connsiteX154" fmla="*/ 1260894 w 6767511"/>
              <a:gd name="connsiteY154" fmla="*/ 1460358 h 12722921"/>
              <a:gd name="connsiteX155" fmla="*/ 1111297 w 6767511"/>
              <a:gd name="connsiteY155" fmla="*/ 1517348 h 12722921"/>
              <a:gd name="connsiteX156" fmla="*/ 804978 w 6767511"/>
              <a:gd name="connsiteY156" fmla="*/ 1517348 h 12722921"/>
              <a:gd name="connsiteX157" fmla="*/ 605514 w 6767511"/>
              <a:gd name="connsiteY157" fmla="*/ 1517348 h 12722921"/>
              <a:gd name="connsiteX158" fmla="*/ 199463 w 6767511"/>
              <a:gd name="connsiteY158" fmla="*/ 1567213 h 12722921"/>
              <a:gd name="connsiteX159" fmla="*/ 99732 w 6767511"/>
              <a:gd name="connsiteY159" fmla="*/ 1567213 h 12722921"/>
              <a:gd name="connsiteX160" fmla="*/ 49866 w 6767511"/>
              <a:gd name="connsiteY160" fmla="*/ 1517348 h 12722921"/>
              <a:gd name="connsiteX161" fmla="*/ 49866 w 6767511"/>
              <a:gd name="connsiteY161" fmla="*/ 1460358 h 12722921"/>
              <a:gd name="connsiteX162" fmla="*/ 0 w 6767511"/>
              <a:gd name="connsiteY162" fmla="*/ 1310760 h 12722921"/>
              <a:gd name="connsiteX163" fmla="*/ 99732 w 6767511"/>
              <a:gd name="connsiteY163" fmla="*/ 1161163 h 12722921"/>
              <a:gd name="connsiteX164" fmla="*/ 406051 w 6767511"/>
              <a:gd name="connsiteY164" fmla="*/ 961699 h 12722921"/>
              <a:gd name="connsiteX165" fmla="*/ 655380 w 6767511"/>
              <a:gd name="connsiteY165" fmla="*/ 804978 h 12722921"/>
              <a:gd name="connsiteX166" fmla="*/ 861967 w 6767511"/>
              <a:gd name="connsiteY166" fmla="*/ 705246 h 12722921"/>
              <a:gd name="connsiteX167" fmla="*/ 961699 w 6767511"/>
              <a:gd name="connsiteY167" fmla="*/ 505783 h 12722921"/>
              <a:gd name="connsiteX168" fmla="*/ 1061431 w 6767511"/>
              <a:gd name="connsiteY168" fmla="*/ 455917 h 12722921"/>
              <a:gd name="connsiteX169" fmla="*/ 1211028 w 6767511"/>
              <a:gd name="connsiteY169" fmla="*/ 455917 h 12722921"/>
              <a:gd name="connsiteX170" fmla="*/ 1211028 w 6767511"/>
              <a:gd name="connsiteY170" fmla="*/ 199464 h 12722921"/>
              <a:gd name="connsiteX171" fmla="*/ 1211028 w 6767511"/>
              <a:gd name="connsiteY171" fmla="*/ 99732 h 12722921"/>
              <a:gd name="connsiteX172" fmla="*/ 1161162 w 6767511"/>
              <a:gd name="connsiteY172" fmla="*/ 49866 h 1272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6767511" h="12722921">
                <a:moveTo>
                  <a:pt x="1161162" y="0"/>
                </a:moveTo>
                <a:lnTo>
                  <a:pt x="1467481" y="0"/>
                </a:lnTo>
                <a:lnTo>
                  <a:pt x="1467481" y="49866"/>
                </a:lnTo>
                <a:lnTo>
                  <a:pt x="1410492" y="49866"/>
                </a:lnTo>
                <a:lnTo>
                  <a:pt x="1410492" y="99732"/>
                </a:lnTo>
                <a:lnTo>
                  <a:pt x="1410492" y="406051"/>
                </a:lnTo>
                <a:lnTo>
                  <a:pt x="1467481" y="406051"/>
                </a:lnTo>
                <a:lnTo>
                  <a:pt x="1517347" y="249330"/>
                </a:lnTo>
                <a:lnTo>
                  <a:pt x="1617079" y="99732"/>
                </a:lnTo>
                <a:lnTo>
                  <a:pt x="1567213" y="49866"/>
                </a:lnTo>
                <a:lnTo>
                  <a:pt x="1567213" y="0"/>
                </a:lnTo>
                <a:lnTo>
                  <a:pt x="1766677" y="0"/>
                </a:lnTo>
                <a:lnTo>
                  <a:pt x="1866409" y="99732"/>
                </a:lnTo>
                <a:lnTo>
                  <a:pt x="1816543" y="149598"/>
                </a:lnTo>
                <a:lnTo>
                  <a:pt x="1766677" y="149598"/>
                </a:lnTo>
                <a:lnTo>
                  <a:pt x="1666945" y="406051"/>
                </a:lnTo>
                <a:lnTo>
                  <a:pt x="1666945" y="505783"/>
                </a:lnTo>
                <a:lnTo>
                  <a:pt x="1816543" y="605514"/>
                </a:lnTo>
                <a:lnTo>
                  <a:pt x="2023129" y="505783"/>
                </a:lnTo>
                <a:lnTo>
                  <a:pt x="2172727" y="455917"/>
                </a:lnTo>
                <a:lnTo>
                  <a:pt x="2222593" y="455917"/>
                </a:lnTo>
                <a:lnTo>
                  <a:pt x="2172727" y="655380"/>
                </a:lnTo>
                <a:lnTo>
                  <a:pt x="2023129" y="804978"/>
                </a:lnTo>
                <a:lnTo>
                  <a:pt x="2122861" y="911833"/>
                </a:lnTo>
                <a:lnTo>
                  <a:pt x="2222593" y="1310760"/>
                </a:lnTo>
                <a:lnTo>
                  <a:pt x="2578779" y="2322325"/>
                </a:lnTo>
                <a:lnTo>
                  <a:pt x="2828107" y="3127303"/>
                </a:lnTo>
                <a:lnTo>
                  <a:pt x="3127303" y="3989271"/>
                </a:lnTo>
                <a:lnTo>
                  <a:pt x="3333889" y="4288466"/>
                </a:lnTo>
                <a:lnTo>
                  <a:pt x="3483487" y="4445187"/>
                </a:lnTo>
                <a:lnTo>
                  <a:pt x="3583219" y="4544918"/>
                </a:lnTo>
                <a:lnTo>
                  <a:pt x="3739941" y="4644651"/>
                </a:lnTo>
                <a:lnTo>
                  <a:pt x="3889539" y="5100567"/>
                </a:lnTo>
                <a:lnTo>
                  <a:pt x="4089001" y="5449628"/>
                </a:lnTo>
                <a:lnTo>
                  <a:pt x="4345455" y="5606349"/>
                </a:lnTo>
                <a:lnTo>
                  <a:pt x="5050701" y="6055142"/>
                </a:lnTo>
                <a:lnTo>
                  <a:pt x="5556483" y="6361461"/>
                </a:lnTo>
                <a:lnTo>
                  <a:pt x="6005275" y="6461192"/>
                </a:lnTo>
                <a:lnTo>
                  <a:pt x="6411327" y="6817377"/>
                </a:lnTo>
                <a:lnTo>
                  <a:pt x="6411327" y="6917109"/>
                </a:lnTo>
                <a:lnTo>
                  <a:pt x="6461191" y="7016841"/>
                </a:lnTo>
                <a:lnTo>
                  <a:pt x="6560923" y="7422891"/>
                </a:lnTo>
                <a:lnTo>
                  <a:pt x="6560923" y="8128137"/>
                </a:lnTo>
                <a:lnTo>
                  <a:pt x="6511059" y="8733651"/>
                </a:lnTo>
                <a:lnTo>
                  <a:pt x="6461191" y="9339165"/>
                </a:lnTo>
                <a:lnTo>
                  <a:pt x="6461191" y="9695350"/>
                </a:lnTo>
                <a:lnTo>
                  <a:pt x="6461191" y="9745216"/>
                </a:lnTo>
                <a:lnTo>
                  <a:pt x="6560923" y="9795082"/>
                </a:lnTo>
                <a:lnTo>
                  <a:pt x="6617913" y="9944680"/>
                </a:lnTo>
                <a:lnTo>
                  <a:pt x="6717645" y="10300864"/>
                </a:lnTo>
                <a:lnTo>
                  <a:pt x="6767511" y="10649925"/>
                </a:lnTo>
                <a:lnTo>
                  <a:pt x="6717645" y="11155708"/>
                </a:lnTo>
                <a:lnTo>
                  <a:pt x="6560923" y="11362295"/>
                </a:lnTo>
                <a:lnTo>
                  <a:pt x="6617913" y="11155708"/>
                </a:lnTo>
                <a:lnTo>
                  <a:pt x="6617913" y="10756781"/>
                </a:lnTo>
                <a:lnTo>
                  <a:pt x="6511059" y="10400596"/>
                </a:lnTo>
                <a:lnTo>
                  <a:pt x="6461191" y="10094277"/>
                </a:lnTo>
                <a:lnTo>
                  <a:pt x="6411327" y="9844948"/>
                </a:lnTo>
                <a:lnTo>
                  <a:pt x="6411327" y="9795082"/>
                </a:lnTo>
                <a:lnTo>
                  <a:pt x="6361461" y="9488763"/>
                </a:lnTo>
                <a:lnTo>
                  <a:pt x="6361461" y="9089836"/>
                </a:lnTo>
                <a:lnTo>
                  <a:pt x="6411327" y="8534188"/>
                </a:lnTo>
                <a:lnTo>
                  <a:pt x="6461191" y="8078271"/>
                </a:lnTo>
                <a:lnTo>
                  <a:pt x="6461191" y="7821818"/>
                </a:lnTo>
                <a:lnTo>
                  <a:pt x="6411327" y="8377466"/>
                </a:lnTo>
                <a:lnTo>
                  <a:pt x="6161997" y="9239434"/>
                </a:lnTo>
                <a:lnTo>
                  <a:pt x="6161997" y="10144143"/>
                </a:lnTo>
                <a:lnTo>
                  <a:pt x="6261729" y="10500328"/>
                </a:lnTo>
                <a:lnTo>
                  <a:pt x="6161997" y="10906379"/>
                </a:lnTo>
                <a:lnTo>
                  <a:pt x="6161997" y="10956244"/>
                </a:lnTo>
                <a:lnTo>
                  <a:pt x="6112131" y="11561759"/>
                </a:lnTo>
                <a:lnTo>
                  <a:pt x="6112131" y="11967809"/>
                </a:lnTo>
                <a:lnTo>
                  <a:pt x="6112131" y="12267004"/>
                </a:lnTo>
                <a:lnTo>
                  <a:pt x="6005275" y="12366736"/>
                </a:lnTo>
                <a:lnTo>
                  <a:pt x="6062265" y="12623189"/>
                </a:lnTo>
                <a:lnTo>
                  <a:pt x="6005275" y="12722921"/>
                </a:lnTo>
                <a:lnTo>
                  <a:pt x="5706081" y="12722921"/>
                </a:lnTo>
                <a:lnTo>
                  <a:pt x="5506617" y="12673055"/>
                </a:lnTo>
                <a:lnTo>
                  <a:pt x="5556483" y="12416602"/>
                </a:lnTo>
                <a:lnTo>
                  <a:pt x="5656215" y="12217139"/>
                </a:lnTo>
                <a:lnTo>
                  <a:pt x="5706081" y="12067541"/>
                </a:lnTo>
                <a:lnTo>
                  <a:pt x="5805811" y="11412161"/>
                </a:lnTo>
                <a:lnTo>
                  <a:pt x="5855679" y="10806647"/>
                </a:lnTo>
                <a:lnTo>
                  <a:pt x="5706081" y="10500328"/>
                </a:lnTo>
                <a:lnTo>
                  <a:pt x="5706081" y="10350730"/>
                </a:lnTo>
                <a:lnTo>
                  <a:pt x="5656215" y="10500328"/>
                </a:lnTo>
                <a:lnTo>
                  <a:pt x="5449627" y="10956244"/>
                </a:lnTo>
                <a:lnTo>
                  <a:pt x="5250163" y="11561759"/>
                </a:lnTo>
                <a:lnTo>
                  <a:pt x="5200299" y="11917943"/>
                </a:lnTo>
                <a:lnTo>
                  <a:pt x="5250163" y="12067541"/>
                </a:lnTo>
                <a:lnTo>
                  <a:pt x="5200299" y="12117407"/>
                </a:lnTo>
                <a:lnTo>
                  <a:pt x="5150431" y="12267004"/>
                </a:lnTo>
                <a:lnTo>
                  <a:pt x="5150431" y="12316870"/>
                </a:lnTo>
                <a:lnTo>
                  <a:pt x="5150431" y="12416602"/>
                </a:lnTo>
                <a:lnTo>
                  <a:pt x="5050701" y="12473592"/>
                </a:lnTo>
                <a:lnTo>
                  <a:pt x="4744381" y="12473592"/>
                </a:lnTo>
                <a:lnTo>
                  <a:pt x="4694515" y="12366736"/>
                </a:lnTo>
                <a:lnTo>
                  <a:pt x="4794247" y="12167273"/>
                </a:lnTo>
                <a:lnTo>
                  <a:pt x="4844113" y="12067541"/>
                </a:lnTo>
                <a:lnTo>
                  <a:pt x="4950969" y="11661490"/>
                </a:lnTo>
                <a:lnTo>
                  <a:pt x="5200299" y="10649925"/>
                </a:lnTo>
                <a:lnTo>
                  <a:pt x="5250163" y="10400596"/>
                </a:lnTo>
                <a:lnTo>
                  <a:pt x="5150431" y="10044411"/>
                </a:lnTo>
                <a:lnTo>
                  <a:pt x="4901103" y="9438897"/>
                </a:lnTo>
                <a:lnTo>
                  <a:pt x="4844113" y="8883249"/>
                </a:lnTo>
                <a:lnTo>
                  <a:pt x="4744381" y="8883249"/>
                </a:lnTo>
                <a:lnTo>
                  <a:pt x="3989269" y="8733651"/>
                </a:lnTo>
                <a:lnTo>
                  <a:pt x="3739941" y="8534188"/>
                </a:lnTo>
                <a:lnTo>
                  <a:pt x="3682951" y="8484322"/>
                </a:lnTo>
                <a:lnTo>
                  <a:pt x="3533353" y="8883249"/>
                </a:lnTo>
                <a:lnTo>
                  <a:pt x="3433621" y="9844948"/>
                </a:lnTo>
                <a:lnTo>
                  <a:pt x="3483487" y="10094277"/>
                </a:lnTo>
                <a:lnTo>
                  <a:pt x="3483487" y="10144143"/>
                </a:lnTo>
                <a:lnTo>
                  <a:pt x="3383755" y="10250998"/>
                </a:lnTo>
                <a:lnTo>
                  <a:pt x="3433621" y="10856513"/>
                </a:lnTo>
                <a:lnTo>
                  <a:pt x="3483487" y="11711356"/>
                </a:lnTo>
                <a:lnTo>
                  <a:pt x="3583219" y="12017675"/>
                </a:lnTo>
                <a:lnTo>
                  <a:pt x="3533353" y="12167273"/>
                </a:lnTo>
                <a:lnTo>
                  <a:pt x="3433621" y="12217139"/>
                </a:lnTo>
                <a:lnTo>
                  <a:pt x="3383755" y="12217139"/>
                </a:lnTo>
                <a:lnTo>
                  <a:pt x="3433621" y="12366736"/>
                </a:lnTo>
                <a:lnTo>
                  <a:pt x="3433621" y="12416602"/>
                </a:lnTo>
                <a:lnTo>
                  <a:pt x="3433621" y="12523458"/>
                </a:lnTo>
                <a:lnTo>
                  <a:pt x="3333889" y="12573323"/>
                </a:lnTo>
                <a:lnTo>
                  <a:pt x="3027571" y="12623189"/>
                </a:lnTo>
                <a:lnTo>
                  <a:pt x="2828107" y="12523458"/>
                </a:lnTo>
                <a:lnTo>
                  <a:pt x="2828107" y="12366736"/>
                </a:lnTo>
                <a:lnTo>
                  <a:pt x="2728375" y="12366736"/>
                </a:lnTo>
                <a:lnTo>
                  <a:pt x="2678509" y="12316870"/>
                </a:lnTo>
                <a:lnTo>
                  <a:pt x="2678509" y="12117407"/>
                </a:lnTo>
                <a:lnTo>
                  <a:pt x="2778241" y="11917943"/>
                </a:lnTo>
                <a:lnTo>
                  <a:pt x="2877973" y="11761222"/>
                </a:lnTo>
                <a:lnTo>
                  <a:pt x="2828107" y="11661490"/>
                </a:lnTo>
                <a:lnTo>
                  <a:pt x="2828107" y="10756781"/>
                </a:lnTo>
                <a:lnTo>
                  <a:pt x="2828107" y="10300864"/>
                </a:lnTo>
                <a:lnTo>
                  <a:pt x="2778241" y="10144143"/>
                </a:lnTo>
                <a:lnTo>
                  <a:pt x="2678509" y="9994545"/>
                </a:lnTo>
                <a:lnTo>
                  <a:pt x="2728375" y="9894814"/>
                </a:lnTo>
                <a:lnTo>
                  <a:pt x="2728375" y="9695350"/>
                </a:lnTo>
                <a:lnTo>
                  <a:pt x="2728375" y="9438897"/>
                </a:lnTo>
                <a:lnTo>
                  <a:pt x="2678509" y="9039970"/>
                </a:lnTo>
                <a:lnTo>
                  <a:pt x="2471923" y="8484322"/>
                </a:lnTo>
                <a:lnTo>
                  <a:pt x="2422057" y="7978540"/>
                </a:lnTo>
                <a:lnTo>
                  <a:pt x="2372191" y="7472757"/>
                </a:lnTo>
                <a:lnTo>
                  <a:pt x="2272459" y="7373026"/>
                </a:lnTo>
                <a:lnTo>
                  <a:pt x="2122861" y="6717646"/>
                </a:lnTo>
                <a:lnTo>
                  <a:pt x="2222593" y="6161998"/>
                </a:lnTo>
                <a:lnTo>
                  <a:pt x="2172727" y="5250164"/>
                </a:lnTo>
                <a:lnTo>
                  <a:pt x="1916275" y="4338331"/>
                </a:lnTo>
                <a:lnTo>
                  <a:pt x="1816543" y="3939404"/>
                </a:lnTo>
                <a:lnTo>
                  <a:pt x="1766677" y="3682951"/>
                </a:lnTo>
                <a:lnTo>
                  <a:pt x="1716811" y="3483488"/>
                </a:lnTo>
                <a:lnTo>
                  <a:pt x="1617079" y="2521789"/>
                </a:lnTo>
                <a:lnTo>
                  <a:pt x="1467481" y="1666945"/>
                </a:lnTo>
                <a:lnTo>
                  <a:pt x="1260894" y="1460358"/>
                </a:lnTo>
                <a:lnTo>
                  <a:pt x="1111297" y="1517348"/>
                </a:lnTo>
                <a:lnTo>
                  <a:pt x="804978" y="1517348"/>
                </a:lnTo>
                <a:lnTo>
                  <a:pt x="605514" y="1517348"/>
                </a:lnTo>
                <a:lnTo>
                  <a:pt x="199463" y="1567213"/>
                </a:lnTo>
                <a:lnTo>
                  <a:pt x="99732" y="1567213"/>
                </a:lnTo>
                <a:lnTo>
                  <a:pt x="49866" y="1517348"/>
                </a:lnTo>
                <a:lnTo>
                  <a:pt x="49866" y="1460358"/>
                </a:lnTo>
                <a:lnTo>
                  <a:pt x="0" y="1310760"/>
                </a:lnTo>
                <a:lnTo>
                  <a:pt x="99732" y="1161163"/>
                </a:lnTo>
                <a:lnTo>
                  <a:pt x="406051" y="961699"/>
                </a:lnTo>
                <a:lnTo>
                  <a:pt x="655380" y="804978"/>
                </a:lnTo>
                <a:lnTo>
                  <a:pt x="861967" y="705246"/>
                </a:lnTo>
                <a:lnTo>
                  <a:pt x="961699" y="505783"/>
                </a:lnTo>
                <a:lnTo>
                  <a:pt x="1061431" y="455917"/>
                </a:lnTo>
                <a:lnTo>
                  <a:pt x="1211028" y="455917"/>
                </a:lnTo>
                <a:lnTo>
                  <a:pt x="1211028" y="199464"/>
                </a:lnTo>
                <a:lnTo>
                  <a:pt x="1211028" y="99732"/>
                </a:lnTo>
                <a:lnTo>
                  <a:pt x="1161162" y="498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2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3384191" y="1752600"/>
            <a:ext cx="7921424" cy="3887787"/>
          </a:xfrm>
          <a:custGeom>
            <a:avLst/>
            <a:gdLst>
              <a:gd name="connsiteX0" fmla="*/ 11972466 w 15803654"/>
              <a:gd name="connsiteY0" fmla="*/ 0 h 7775574"/>
              <a:gd name="connsiteX1" fmla="*/ 12904140 w 15803654"/>
              <a:gd name="connsiteY1" fmla="*/ 304754 h 7775574"/>
              <a:gd name="connsiteX2" fmla="*/ 14323422 w 15803654"/>
              <a:gd name="connsiteY2" fmla="*/ 862018 h 7775574"/>
              <a:gd name="connsiteX3" fmla="*/ 14445322 w 15803654"/>
              <a:gd name="connsiteY3" fmla="*/ 1105821 h 7775574"/>
              <a:gd name="connsiteX4" fmla="*/ 14811028 w 15803654"/>
              <a:gd name="connsiteY4" fmla="*/ 1602134 h 7775574"/>
              <a:gd name="connsiteX5" fmla="*/ 15124490 w 15803654"/>
              <a:gd name="connsiteY5" fmla="*/ 1915595 h 7775574"/>
              <a:gd name="connsiteX6" fmla="*/ 15620802 w 15803654"/>
              <a:gd name="connsiteY6" fmla="*/ 2342250 h 7775574"/>
              <a:gd name="connsiteX7" fmla="*/ 15742702 w 15803654"/>
              <a:gd name="connsiteY7" fmla="*/ 2594761 h 7775574"/>
              <a:gd name="connsiteX8" fmla="*/ 15803654 w 15803654"/>
              <a:gd name="connsiteY8" fmla="*/ 2899514 h 7775574"/>
              <a:gd name="connsiteX9" fmla="*/ 15620802 w 15803654"/>
              <a:gd name="connsiteY9" fmla="*/ 3021416 h 7775574"/>
              <a:gd name="connsiteX10" fmla="*/ 15429242 w 15803654"/>
              <a:gd name="connsiteY10" fmla="*/ 2899514 h 7775574"/>
              <a:gd name="connsiteX11" fmla="*/ 15490194 w 15803654"/>
              <a:gd name="connsiteY11" fmla="*/ 3761532 h 7775574"/>
              <a:gd name="connsiteX12" fmla="*/ 15124490 w 15803654"/>
              <a:gd name="connsiteY12" fmla="*/ 4754159 h 7775574"/>
              <a:gd name="connsiteX13" fmla="*/ 14750078 w 15803654"/>
              <a:gd name="connsiteY13" fmla="*/ 5302715 h 7775574"/>
              <a:gd name="connsiteX14" fmla="*/ 14689126 w 15803654"/>
              <a:gd name="connsiteY14" fmla="*/ 5494274 h 7775574"/>
              <a:gd name="connsiteX15" fmla="*/ 14506274 w 15803654"/>
              <a:gd name="connsiteY15" fmla="*/ 6295342 h 7775574"/>
              <a:gd name="connsiteX16" fmla="*/ 14567226 w 15803654"/>
              <a:gd name="connsiteY16" fmla="*/ 6478194 h 7775574"/>
              <a:gd name="connsiteX17" fmla="*/ 14445322 w 15803654"/>
              <a:gd name="connsiteY17" fmla="*/ 6721997 h 7775574"/>
              <a:gd name="connsiteX18" fmla="*/ 14201520 w 15803654"/>
              <a:gd name="connsiteY18" fmla="*/ 6974507 h 7775574"/>
              <a:gd name="connsiteX19" fmla="*/ 14140570 w 15803654"/>
              <a:gd name="connsiteY19" fmla="*/ 7279261 h 7775574"/>
              <a:gd name="connsiteX20" fmla="*/ 14009962 w 15803654"/>
              <a:gd name="connsiteY20" fmla="*/ 7340212 h 7775574"/>
              <a:gd name="connsiteX21" fmla="*/ 13888058 w 15803654"/>
              <a:gd name="connsiteY21" fmla="*/ 7401162 h 7775574"/>
              <a:gd name="connsiteX22" fmla="*/ 12843190 w 15803654"/>
              <a:gd name="connsiteY22" fmla="*/ 7531771 h 7775574"/>
              <a:gd name="connsiteX23" fmla="*/ 12529730 w 15803654"/>
              <a:gd name="connsiteY23" fmla="*/ 7401162 h 7775574"/>
              <a:gd name="connsiteX24" fmla="*/ 12529730 w 15803654"/>
              <a:gd name="connsiteY24" fmla="*/ 7157360 h 7775574"/>
              <a:gd name="connsiteX25" fmla="*/ 12590680 w 15803654"/>
              <a:gd name="connsiteY25" fmla="*/ 7157360 h 7775574"/>
              <a:gd name="connsiteX26" fmla="*/ 12164024 w 15803654"/>
              <a:gd name="connsiteY26" fmla="*/ 7096408 h 7775574"/>
              <a:gd name="connsiteX27" fmla="*/ 12164024 w 15803654"/>
              <a:gd name="connsiteY27" fmla="*/ 6913556 h 7775574"/>
              <a:gd name="connsiteX28" fmla="*/ 12285926 w 15803654"/>
              <a:gd name="connsiteY28" fmla="*/ 6782948 h 7775574"/>
              <a:gd name="connsiteX29" fmla="*/ 12721288 w 15803654"/>
              <a:gd name="connsiteY29" fmla="*/ 6721997 h 7775574"/>
              <a:gd name="connsiteX30" fmla="*/ 12782238 w 15803654"/>
              <a:gd name="connsiteY30" fmla="*/ 6478194 h 7775574"/>
              <a:gd name="connsiteX31" fmla="*/ 12965090 w 15803654"/>
              <a:gd name="connsiteY31" fmla="*/ 6112490 h 7775574"/>
              <a:gd name="connsiteX32" fmla="*/ 12721288 w 15803654"/>
              <a:gd name="connsiteY32" fmla="*/ 5677127 h 7775574"/>
              <a:gd name="connsiteX33" fmla="*/ 12651630 w 15803654"/>
              <a:gd name="connsiteY33" fmla="*/ 5494274 h 7775574"/>
              <a:gd name="connsiteX34" fmla="*/ 12529730 w 15803654"/>
              <a:gd name="connsiteY34" fmla="*/ 5555226 h 7775574"/>
              <a:gd name="connsiteX35" fmla="*/ 11667710 w 15803654"/>
              <a:gd name="connsiteY35" fmla="*/ 5799028 h 7775574"/>
              <a:gd name="connsiteX36" fmla="*/ 10248430 w 15803654"/>
              <a:gd name="connsiteY36" fmla="*/ 5981880 h 7775574"/>
              <a:gd name="connsiteX37" fmla="*/ 8646296 w 15803654"/>
              <a:gd name="connsiteY37" fmla="*/ 5859979 h 7775574"/>
              <a:gd name="connsiteX38" fmla="*/ 7592719 w 15803654"/>
              <a:gd name="connsiteY38" fmla="*/ 5677127 h 7775574"/>
              <a:gd name="connsiteX39" fmla="*/ 7166064 w 15803654"/>
              <a:gd name="connsiteY39" fmla="*/ 5616176 h 7775574"/>
              <a:gd name="connsiteX40" fmla="*/ 6974504 w 15803654"/>
              <a:gd name="connsiteY40" fmla="*/ 5677127 h 7775574"/>
              <a:gd name="connsiteX41" fmla="*/ 6913554 w 15803654"/>
              <a:gd name="connsiteY41" fmla="*/ 6042832 h 7775574"/>
              <a:gd name="connsiteX42" fmla="*/ 6852603 w 15803654"/>
              <a:gd name="connsiteY42" fmla="*/ 6852606 h 7775574"/>
              <a:gd name="connsiteX43" fmla="*/ 6791652 w 15803654"/>
              <a:gd name="connsiteY43" fmla="*/ 7035458 h 7775574"/>
              <a:gd name="connsiteX44" fmla="*/ 6608800 w 15803654"/>
              <a:gd name="connsiteY44" fmla="*/ 7218310 h 7775574"/>
              <a:gd name="connsiteX45" fmla="*/ 6547850 w 15803654"/>
              <a:gd name="connsiteY45" fmla="*/ 7279261 h 7775574"/>
              <a:gd name="connsiteX46" fmla="*/ 6295340 w 15803654"/>
              <a:gd name="connsiteY46" fmla="*/ 7592722 h 7775574"/>
              <a:gd name="connsiteX47" fmla="*/ 5372371 w 15803654"/>
              <a:gd name="connsiteY47" fmla="*/ 7775574 h 7775574"/>
              <a:gd name="connsiteX48" fmla="*/ 5006666 w 15803654"/>
              <a:gd name="connsiteY48" fmla="*/ 7592722 h 7775574"/>
              <a:gd name="connsiteX49" fmla="*/ 4876058 w 15803654"/>
              <a:gd name="connsiteY49" fmla="*/ 7531771 h 7775574"/>
              <a:gd name="connsiteX50" fmla="*/ 4937008 w 15803654"/>
              <a:gd name="connsiteY50" fmla="*/ 7340212 h 7775574"/>
              <a:gd name="connsiteX51" fmla="*/ 4937008 w 15803654"/>
              <a:gd name="connsiteY51" fmla="*/ 7279261 h 7775574"/>
              <a:gd name="connsiteX52" fmla="*/ 4632255 w 15803654"/>
              <a:gd name="connsiteY52" fmla="*/ 7279261 h 7775574"/>
              <a:gd name="connsiteX53" fmla="*/ 4266550 w 15803654"/>
              <a:gd name="connsiteY53" fmla="*/ 7157360 h 7775574"/>
              <a:gd name="connsiteX54" fmla="*/ 4266550 w 15803654"/>
              <a:gd name="connsiteY54" fmla="*/ 7096408 h 7775574"/>
              <a:gd name="connsiteX55" fmla="*/ 4510354 w 15803654"/>
              <a:gd name="connsiteY55" fmla="*/ 6782948 h 7775574"/>
              <a:gd name="connsiteX56" fmla="*/ 5189519 w 15803654"/>
              <a:gd name="connsiteY56" fmla="*/ 6478194 h 7775574"/>
              <a:gd name="connsiteX57" fmla="*/ 5067618 w 15803654"/>
              <a:gd name="connsiteY57" fmla="*/ 5799028 h 7775574"/>
              <a:gd name="connsiteX58" fmla="*/ 5067618 w 15803654"/>
              <a:gd name="connsiteY58" fmla="*/ 5302715 h 7775574"/>
              <a:gd name="connsiteX59" fmla="*/ 5067618 w 15803654"/>
              <a:gd name="connsiteY59" fmla="*/ 4623550 h 7775574"/>
              <a:gd name="connsiteX60" fmla="*/ 4937008 w 15803654"/>
              <a:gd name="connsiteY60" fmla="*/ 4562599 h 7775574"/>
              <a:gd name="connsiteX61" fmla="*/ 4754156 w 15803654"/>
              <a:gd name="connsiteY61" fmla="*/ 4562599 h 7775574"/>
              <a:gd name="connsiteX62" fmla="*/ 4510354 w 15803654"/>
              <a:gd name="connsiteY62" fmla="*/ 4440698 h 7775574"/>
              <a:gd name="connsiteX63" fmla="*/ 4388452 w 15803654"/>
              <a:gd name="connsiteY63" fmla="*/ 4379747 h 7775574"/>
              <a:gd name="connsiteX64" fmla="*/ 4266550 w 15803654"/>
              <a:gd name="connsiteY64" fmla="*/ 4196895 h 7775574"/>
              <a:gd name="connsiteX65" fmla="*/ 4196892 w 15803654"/>
              <a:gd name="connsiteY65" fmla="*/ 4135944 h 7775574"/>
              <a:gd name="connsiteX66" fmla="*/ 4014040 w 15803654"/>
              <a:gd name="connsiteY66" fmla="*/ 4379747 h 7775574"/>
              <a:gd name="connsiteX67" fmla="*/ 3587385 w 15803654"/>
              <a:gd name="connsiteY67" fmla="*/ 4318796 h 7775574"/>
              <a:gd name="connsiteX68" fmla="*/ 3456776 w 15803654"/>
              <a:gd name="connsiteY68" fmla="*/ 4318796 h 7775574"/>
              <a:gd name="connsiteX69" fmla="*/ 3395826 w 15803654"/>
              <a:gd name="connsiteY69" fmla="*/ 4318796 h 7775574"/>
              <a:gd name="connsiteX70" fmla="*/ 3334875 w 15803654"/>
              <a:gd name="connsiteY70" fmla="*/ 4318796 h 7775574"/>
              <a:gd name="connsiteX71" fmla="*/ 3273924 w 15803654"/>
              <a:gd name="connsiteY71" fmla="*/ 4440698 h 7775574"/>
              <a:gd name="connsiteX72" fmla="*/ 3212974 w 15803654"/>
              <a:gd name="connsiteY72" fmla="*/ 4754159 h 7775574"/>
              <a:gd name="connsiteX73" fmla="*/ 2908220 w 15803654"/>
              <a:gd name="connsiteY73" fmla="*/ 4937010 h 7775574"/>
              <a:gd name="connsiteX74" fmla="*/ 2594759 w 15803654"/>
              <a:gd name="connsiteY74" fmla="*/ 5058912 h 7775574"/>
              <a:gd name="connsiteX75" fmla="*/ 2472858 w 15803654"/>
              <a:gd name="connsiteY75" fmla="*/ 5363666 h 7775574"/>
              <a:gd name="connsiteX76" fmla="*/ 2411907 w 15803654"/>
              <a:gd name="connsiteY76" fmla="*/ 5494274 h 7775574"/>
              <a:gd name="connsiteX77" fmla="*/ 2168104 w 15803654"/>
              <a:gd name="connsiteY77" fmla="*/ 5677127 h 7775574"/>
              <a:gd name="connsiteX78" fmla="*/ 1976544 w 15803654"/>
              <a:gd name="connsiteY78" fmla="*/ 5738078 h 7775574"/>
              <a:gd name="connsiteX79" fmla="*/ 1854643 w 15803654"/>
              <a:gd name="connsiteY79" fmla="*/ 5616176 h 7775574"/>
              <a:gd name="connsiteX80" fmla="*/ 1793692 w 15803654"/>
              <a:gd name="connsiteY80" fmla="*/ 5677127 h 7775574"/>
              <a:gd name="connsiteX81" fmla="*/ 1358330 w 15803654"/>
              <a:gd name="connsiteY81" fmla="*/ 5677127 h 7775574"/>
              <a:gd name="connsiteX82" fmla="*/ 679165 w 15803654"/>
              <a:gd name="connsiteY82" fmla="*/ 5555226 h 7775574"/>
              <a:gd name="connsiteX83" fmla="*/ 69658 w 15803654"/>
              <a:gd name="connsiteY83" fmla="*/ 4815109 h 7775574"/>
              <a:gd name="connsiteX84" fmla="*/ 0 w 15803654"/>
              <a:gd name="connsiteY84" fmla="*/ 4379747 h 7775574"/>
              <a:gd name="connsiteX85" fmla="*/ 130608 w 15803654"/>
              <a:gd name="connsiteY85" fmla="*/ 4014042 h 7775574"/>
              <a:gd name="connsiteX86" fmla="*/ 679165 w 15803654"/>
              <a:gd name="connsiteY86" fmla="*/ 3517729 h 7775574"/>
              <a:gd name="connsiteX87" fmla="*/ 1236429 w 15803654"/>
              <a:gd name="connsiteY87" fmla="*/ 2899514 h 7775574"/>
              <a:gd name="connsiteX88" fmla="*/ 1236429 w 15803654"/>
              <a:gd name="connsiteY88" fmla="*/ 2838564 h 7775574"/>
              <a:gd name="connsiteX89" fmla="*/ 1236429 w 15803654"/>
              <a:gd name="connsiteY89" fmla="*/ 2716662 h 7775574"/>
              <a:gd name="connsiteX90" fmla="*/ 1114527 w 15803654"/>
              <a:gd name="connsiteY90" fmla="*/ 2655711 h 7775574"/>
              <a:gd name="connsiteX91" fmla="*/ 1175478 w 15803654"/>
              <a:gd name="connsiteY91" fmla="*/ 2342250 h 7775574"/>
              <a:gd name="connsiteX92" fmla="*/ 1297379 w 15803654"/>
              <a:gd name="connsiteY92" fmla="*/ 2281300 h 7775574"/>
              <a:gd name="connsiteX93" fmla="*/ 1671791 w 15803654"/>
              <a:gd name="connsiteY93" fmla="*/ 2159398 h 7775574"/>
              <a:gd name="connsiteX94" fmla="*/ 1671791 w 15803654"/>
              <a:gd name="connsiteY94" fmla="*/ 1976546 h 7775574"/>
              <a:gd name="connsiteX95" fmla="*/ 1488939 w 15803654"/>
              <a:gd name="connsiteY95" fmla="*/ 1915595 h 7775574"/>
              <a:gd name="connsiteX96" fmla="*/ 1297379 w 15803654"/>
              <a:gd name="connsiteY96" fmla="*/ 1480233 h 7775574"/>
              <a:gd name="connsiteX97" fmla="*/ 1358330 w 15803654"/>
              <a:gd name="connsiteY97" fmla="*/ 1297380 h 7775574"/>
              <a:gd name="connsiteX98" fmla="*/ 1610840 w 15803654"/>
              <a:gd name="connsiteY98" fmla="*/ 1358331 h 7775574"/>
              <a:gd name="connsiteX99" fmla="*/ 1915594 w 15803654"/>
              <a:gd name="connsiteY99" fmla="*/ 1663085 h 7775574"/>
              <a:gd name="connsiteX100" fmla="*/ 2168104 w 15803654"/>
              <a:gd name="connsiteY100" fmla="*/ 1358331 h 7775574"/>
              <a:gd name="connsiteX101" fmla="*/ 2229054 w 15803654"/>
              <a:gd name="connsiteY101" fmla="*/ 1358331 h 7775574"/>
              <a:gd name="connsiteX102" fmla="*/ 2472858 w 15803654"/>
              <a:gd name="connsiteY102" fmla="*/ 1175479 h 7775574"/>
              <a:gd name="connsiteX103" fmla="*/ 2533808 w 15803654"/>
              <a:gd name="connsiteY103" fmla="*/ 1105821 h 7775574"/>
              <a:gd name="connsiteX104" fmla="*/ 2716660 w 15803654"/>
              <a:gd name="connsiteY104" fmla="*/ 1044870 h 7775574"/>
              <a:gd name="connsiteX105" fmla="*/ 2969170 w 15803654"/>
              <a:gd name="connsiteY105" fmla="*/ 922969 h 7775574"/>
              <a:gd name="connsiteX106" fmla="*/ 3517727 w 15803654"/>
              <a:gd name="connsiteY106" fmla="*/ 679166 h 7775574"/>
              <a:gd name="connsiteX107" fmla="*/ 3953090 w 15803654"/>
              <a:gd name="connsiteY107" fmla="*/ 557264 h 7775574"/>
              <a:gd name="connsiteX108" fmla="*/ 4266550 w 15803654"/>
              <a:gd name="connsiteY108" fmla="*/ 426655 h 7775574"/>
              <a:gd name="connsiteX109" fmla="*/ 4754156 w 15803654"/>
              <a:gd name="connsiteY109" fmla="*/ 426655 h 7775574"/>
              <a:gd name="connsiteX110" fmla="*/ 4937008 w 15803654"/>
              <a:gd name="connsiteY110" fmla="*/ 496313 h 7775574"/>
              <a:gd name="connsiteX111" fmla="*/ 5067618 w 15803654"/>
              <a:gd name="connsiteY111" fmla="*/ 365705 h 7775574"/>
              <a:gd name="connsiteX112" fmla="*/ 5311420 w 15803654"/>
              <a:gd name="connsiteY112" fmla="*/ 304754 h 7775574"/>
              <a:gd name="connsiteX113" fmla="*/ 5494272 w 15803654"/>
              <a:gd name="connsiteY113" fmla="*/ 426655 h 7775574"/>
              <a:gd name="connsiteX114" fmla="*/ 5929635 w 15803654"/>
              <a:gd name="connsiteY114" fmla="*/ 365705 h 7775574"/>
              <a:gd name="connsiteX115" fmla="*/ 6356290 w 15803654"/>
              <a:gd name="connsiteY115" fmla="*/ 496313 h 7775574"/>
              <a:gd name="connsiteX116" fmla="*/ 8210934 w 15803654"/>
              <a:gd name="connsiteY116" fmla="*/ 496313 h 7775574"/>
              <a:gd name="connsiteX117" fmla="*/ 9943676 w 15803654"/>
              <a:gd name="connsiteY117" fmla="*/ 496313 h 7775574"/>
              <a:gd name="connsiteX118" fmla="*/ 10988546 w 15803654"/>
              <a:gd name="connsiteY118" fmla="*/ 243803 h 777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5803654" h="7775574">
                <a:moveTo>
                  <a:pt x="11972466" y="0"/>
                </a:moveTo>
                <a:lnTo>
                  <a:pt x="12904140" y="304754"/>
                </a:lnTo>
                <a:lnTo>
                  <a:pt x="14323422" y="862018"/>
                </a:lnTo>
                <a:lnTo>
                  <a:pt x="14445322" y="1105821"/>
                </a:lnTo>
                <a:lnTo>
                  <a:pt x="14811028" y="1602134"/>
                </a:lnTo>
                <a:lnTo>
                  <a:pt x="15124490" y="1915595"/>
                </a:lnTo>
                <a:lnTo>
                  <a:pt x="15620802" y="2342250"/>
                </a:lnTo>
                <a:lnTo>
                  <a:pt x="15742702" y="2594761"/>
                </a:lnTo>
                <a:lnTo>
                  <a:pt x="15803654" y="2899514"/>
                </a:lnTo>
                <a:lnTo>
                  <a:pt x="15620802" y="3021416"/>
                </a:lnTo>
                <a:lnTo>
                  <a:pt x="15429242" y="2899514"/>
                </a:lnTo>
                <a:lnTo>
                  <a:pt x="15490194" y="3761532"/>
                </a:lnTo>
                <a:lnTo>
                  <a:pt x="15124490" y="4754159"/>
                </a:lnTo>
                <a:lnTo>
                  <a:pt x="14750078" y="5302715"/>
                </a:lnTo>
                <a:lnTo>
                  <a:pt x="14689126" y="5494274"/>
                </a:lnTo>
                <a:lnTo>
                  <a:pt x="14506274" y="6295342"/>
                </a:lnTo>
                <a:lnTo>
                  <a:pt x="14567226" y="6478194"/>
                </a:lnTo>
                <a:lnTo>
                  <a:pt x="14445322" y="6721997"/>
                </a:lnTo>
                <a:lnTo>
                  <a:pt x="14201520" y="6974507"/>
                </a:lnTo>
                <a:lnTo>
                  <a:pt x="14140570" y="7279261"/>
                </a:lnTo>
                <a:lnTo>
                  <a:pt x="14009962" y="7340212"/>
                </a:lnTo>
                <a:lnTo>
                  <a:pt x="13888058" y="7401162"/>
                </a:lnTo>
                <a:lnTo>
                  <a:pt x="12843190" y="7531771"/>
                </a:lnTo>
                <a:lnTo>
                  <a:pt x="12529730" y="7401162"/>
                </a:lnTo>
                <a:lnTo>
                  <a:pt x="12529730" y="7157360"/>
                </a:lnTo>
                <a:lnTo>
                  <a:pt x="12590680" y="7157360"/>
                </a:lnTo>
                <a:lnTo>
                  <a:pt x="12164024" y="7096408"/>
                </a:lnTo>
                <a:lnTo>
                  <a:pt x="12164024" y="6913556"/>
                </a:lnTo>
                <a:lnTo>
                  <a:pt x="12285926" y="6782948"/>
                </a:lnTo>
                <a:lnTo>
                  <a:pt x="12721288" y="6721997"/>
                </a:lnTo>
                <a:lnTo>
                  <a:pt x="12782238" y="6478194"/>
                </a:lnTo>
                <a:lnTo>
                  <a:pt x="12965090" y="6112490"/>
                </a:lnTo>
                <a:lnTo>
                  <a:pt x="12721288" y="5677127"/>
                </a:lnTo>
                <a:lnTo>
                  <a:pt x="12651630" y="5494274"/>
                </a:lnTo>
                <a:lnTo>
                  <a:pt x="12529730" y="5555226"/>
                </a:lnTo>
                <a:lnTo>
                  <a:pt x="11667710" y="5799028"/>
                </a:lnTo>
                <a:lnTo>
                  <a:pt x="10248430" y="5981880"/>
                </a:lnTo>
                <a:lnTo>
                  <a:pt x="8646296" y="5859979"/>
                </a:lnTo>
                <a:lnTo>
                  <a:pt x="7592719" y="5677127"/>
                </a:lnTo>
                <a:lnTo>
                  <a:pt x="7166064" y="5616176"/>
                </a:lnTo>
                <a:lnTo>
                  <a:pt x="6974504" y="5677127"/>
                </a:lnTo>
                <a:lnTo>
                  <a:pt x="6913554" y="6042832"/>
                </a:lnTo>
                <a:lnTo>
                  <a:pt x="6852603" y="6852606"/>
                </a:lnTo>
                <a:lnTo>
                  <a:pt x="6791652" y="7035458"/>
                </a:lnTo>
                <a:lnTo>
                  <a:pt x="6608800" y="7218310"/>
                </a:lnTo>
                <a:lnTo>
                  <a:pt x="6547850" y="7279261"/>
                </a:lnTo>
                <a:lnTo>
                  <a:pt x="6295340" y="7592722"/>
                </a:lnTo>
                <a:lnTo>
                  <a:pt x="5372371" y="7775574"/>
                </a:lnTo>
                <a:lnTo>
                  <a:pt x="5006666" y="7592722"/>
                </a:lnTo>
                <a:lnTo>
                  <a:pt x="4876058" y="7531771"/>
                </a:lnTo>
                <a:lnTo>
                  <a:pt x="4937008" y="7340212"/>
                </a:lnTo>
                <a:lnTo>
                  <a:pt x="4937008" y="7279261"/>
                </a:lnTo>
                <a:lnTo>
                  <a:pt x="4632255" y="7279261"/>
                </a:lnTo>
                <a:lnTo>
                  <a:pt x="4266550" y="7157360"/>
                </a:lnTo>
                <a:lnTo>
                  <a:pt x="4266550" y="7096408"/>
                </a:lnTo>
                <a:lnTo>
                  <a:pt x="4510354" y="6782948"/>
                </a:lnTo>
                <a:lnTo>
                  <a:pt x="5189519" y="6478194"/>
                </a:lnTo>
                <a:lnTo>
                  <a:pt x="5067618" y="5799028"/>
                </a:lnTo>
                <a:lnTo>
                  <a:pt x="5067618" y="5302715"/>
                </a:lnTo>
                <a:lnTo>
                  <a:pt x="5067618" y="4623550"/>
                </a:lnTo>
                <a:lnTo>
                  <a:pt x="4937008" y="4562599"/>
                </a:lnTo>
                <a:lnTo>
                  <a:pt x="4754156" y="4562599"/>
                </a:lnTo>
                <a:lnTo>
                  <a:pt x="4510354" y="4440698"/>
                </a:lnTo>
                <a:lnTo>
                  <a:pt x="4388452" y="4379747"/>
                </a:lnTo>
                <a:lnTo>
                  <a:pt x="4266550" y="4196895"/>
                </a:lnTo>
                <a:lnTo>
                  <a:pt x="4196892" y="4135944"/>
                </a:lnTo>
                <a:lnTo>
                  <a:pt x="4014040" y="4379747"/>
                </a:lnTo>
                <a:lnTo>
                  <a:pt x="3587385" y="4318796"/>
                </a:lnTo>
                <a:lnTo>
                  <a:pt x="3456776" y="4318796"/>
                </a:lnTo>
                <a:lnTo>
                  <a:pt x="3395826" y="4318796"/>
                </a:lnTo>
                <a:lnTo>
                  <a:pt x="3334875" y="4318796"/>
                </a:lnTo>
                <a:lnTo>
                  <a:pt x="3273924" y="4440698"/>
                </a:lnTo>
                <a:lnTo>
                  <a:pt x="3212974" y="4754159"/>
                </a:lnTo>
                <a:lnTo>
                  <a:pt x="2908220" y="4937010"/>
                </a:lnTo>
                <a:lnTo>
                  <a:pt x="2594759" y="5058912"/>
                </a:lnTo>
                <a:lnTo>
                  <a:pt x="2472858" y="5363666"/>
                </a:lnTo>
                <a:lnTo>
                  <a:pt x="2411907" y="5494274"/>
                </a:lnTo>
                <a:lnTo>
                  <a:pt x="2168104" y="5677127"/>
                </a:lnTo>
                <a:lnTo>
                  <a:pt x="1976544" y="5738078"/>
                </a:lnTo>
                <a:lnTo>
                  <a:pt x="1854643" y="5616176"/>
                </a:lnTo>
                <a:lnTo>
                  <a:pt x="1793692" y="5677127"/>
                </a:lnTo>
                <a:lnTo>
                  <a:pt x="1358330" y="5677127"/>
                </a:lnTo>
                <a:lnTo>
                  <a:pt x="679165" y="5555226"/>
                </a:lnTo>
                <a:lnTo>
                  <a:pt x="69658" y="4815109"/>
                </a:lnTo>
                <a:lnTo>
                  <a:pt x="0" y="4379747"/>
                </a:lnTo>
                <a:lnTo>
                  <a:pt x="130608" y="4014042"/>
                </a:lnTo>
                <a:lnTo>
                  <a:pt x="679165" y="3517729"/>
                </a:lnTo>
                <a:lnTo>
                  <a:pt x="1236429" y="2899514"/>
                </a:lnTo>
                <a:lnTo>
                  <a:pt x="1236429" y="2838564"/>
                </a:lnTo>
                <a:lnTo>
                  <a:pt x="1236429" y="2716662"/>
                </a:lnTo>
                <a:lnTo>
                  <a:pt x="1114527" y="2655711"/>
                </a:lnTo>
                <a:lnTo>
                  <a:pt x="1175478" y="2342250"/>
                </a:lnTo>
                <a:lnTo>
                  <a:pt x="1297379" y="2281300"/>
                </a:lnTo>
                <a:lnTo>
                  <a:pt x="1671791" y="2159398"/>
                </a:lnTo>
                <a:lnTo>
                  <a:pt x="1671791" y="1976546"/>
                </a:lnTo>
                <a:lnTo>
                  <a:pt x="1488939" y="1915595"/>
                </a:lnTo>
                <a:lnTo>
                  <a:pt x="1297379" y="1480233"/>
                </a:lnTo>
                <a:lnTo>
                  <a:pt x="1358330" y="1297380"/>
                </a:lnTo>
                <a:lnTo>
                  <a:pt x="1610840" y="1358331"/>
                </a:lnTo>
                <a:lnTo>
                  <a:pt x="1915594" y="1663085"/>
                </a:lnTo>
                <a:lnTo>
                  <a:pt x="2168104" y="1358331"/>
                </a:lnTo>
                <a:lnTo>
                  <a:pt x="2229054" y="1358331"/>
                </a:lnTo>
                <a:lnTo>
                  <a:pt x="2472858" y="1175479"/>
                </a:lnTo>
                <a:lnTo>
                  <a:pt x="2533808" y="1105821"/>
                </a:lnTo>
                <a:lnTo>
                  <a:pt x="2716660" y="1044870"/>
                </a:lnTo>
                <a:lnTo>
                  <a:pt x="2969170" y="922969"/>
                </a:lnTo>
                <a:lnTo>
                  <a:pt x="3517727" y="679166"/>
                </a:lnTo>
                <a:lnTo>
                  <a:pt x="3953090" y="557264"/>
                </a:lnTo>
                <a:lnTo>
                  <a:pt x="4266550" y="426655"/>
                </a:lnTo>
                <a:lnTo>
                  <a:pt x="4754156" y="426655"/>
                </a:lnTo>
                <a:lnTo>
                  <a:pt x="4937008" y="496313"/>
                </a:lnTo>
                <a:lnTo>
                  <a:pt x="5067618" y="365705"/>
                </a:lnTo>
                <a:lnTo>
                  <a:pt x="5311420" y="304754"/>
                </a:lnTo>
                <a:lnTo>
                  <a:pt x="5494272" y="426655"/>
                </a:lnTo>
                <a:lnTo>
                  <a:pt x="5929635" y="365705"/>
                </a:lnTo>
                <a:lnTo>
                  <a:pt x="6356290" y="496313"/>
                </a:lnTo>
                <a:lnTo>
                  <a:pt x="8210934" y="496313"/>
                </a:lnTo>
                <a:lnTo>
                  <a:pt x="9943676" y="496313"/>
                </a:lnTo>
                <a:lnTo>
                  <a:pt x="10988546" y="243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1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557799" y="1409701"/>
            <a:ext cx="5940834" cy="4394236"/>
          </a:xfrm>
          <a:custGeom>
            <a:avLst/>
            <a:gdLst>
              <a:gd name="connsiteX0" fmla="*/ 10236055 w 11852274"/>
              <a:gd name="connsiteY0" fmla="*/ 0 h 8788471"/>
              <a:gd name="connsiteX1" fmla="*/ 10289929 w 11852274"/>
              <a:gd name="connsiteY1" fmla="*/ 53917 h 8788471"/>
              <a:gd name="connsiteX2" fmla="*/ 10289929 w 11852274"/>
              <a:gd name="connsiteY2" fmla="*/ 269585 h 8788471"/>
              <a:gd name="connsiteX3" fmla="*/ 10505425 w 11852274"/>
              <a:gd name="connsiteY3" fmla="*/ 161751 h 8788471"/>
              <a:gd name="connsiteX4" fmla="*/ 10559299 w 11852274"/>
              <a:gd name="connsiteY4" fmla="*/ 161751 h 8788471"/>
              <a:gd name="connsiteX5" fmla="*/ 10505425 w 11852274"/>
              <a:gd name="connsiteY5" fmla="*/ 485253 h 8788471"/>
              <a:gd name="connsiteX6" fmla="*/ 10720921 w 11852274"/>
              <a:gd name="connsiteY6" fmla="*/ 647004 h 8788471"/>
              <a:gd name="connsiteX7" fmla="*/ 11098038 w 11852274"/>
              <a:gd name="connsiteY7" fmla="*/ 808755 h 8788471"/>
              <a:gd name="connsiteX8" fmla="*/ 11151912 w 11852274"/>
              <a:gd name="connsiteY8" fmla="*/ 916589 h 8788471"/>
              <a:gd name="connsiteX9" fmla="*/ 11313534 w 11852274"/>
              <a:gd name="connsiteY9" fmla="*/ 1078340 h 8788471"/>
              <a:gd name="connsiteX10" fmla="*/ 11798400 w 11852274"/>
              <a:gd name="connsiteY10" fmla="*/ 1401842 h 8788471"/>
              <a:gd name="connsiteX11" fmla="*/ 11798400 w 11852274"/>
              <a:gd name="connsiteY11" fmla="*/ 1509676 h 8788471"/>
              <a:gd name="connsiteX12" fmla="*/ 11852274 w 11852274"/>
              <a:gd name="connsiteY12" fmla="*/ 1563593 h 8788471"/>
              <a:gd name="connsiteX13" fmla="*/ 11744526 w 11852274"/>
              <a:gd name="connsiteY13" fmla="*/ 1671427 h 8788471"/>
              <a:gd name="connsiteX14" fmla="*/ 11636778 w 11852274"/>
              <a:gd name="connsiteY14" fmla="*/ 1941012 h 8788471"/>
              <a:gd name="connsiteX15" fmla="*/ 11636778 w 11852274"/>
              <a:gd name="connsiteY15" fmla="*/ 1994929 h 8788471"/>
              <a:gd name="connsiteX16" fmla="*/ 11582904 w 11852274"/>
              <a:gd name="connsiteY16" fmla="*/ 2102763 h 8788471"/>
              <a:gd name="connsiteX17" fmla="*/ 11475156 w 11852274"/>
              <a:gd name="connsiteY17" fmla="*/ 2264514 h 8788471"/>
              <a:gd name="connsiteX18" fmla="*/ 11259660 w 11852274"/>
              <a:gd name="connsiteY18" fmla="*/ 2264514 h 8788471"/>
              <a:gd name="connsiteX19" fmla="*/ 10936416 w 11852274"/>
              <a:gd name="connsiteY19" fmla="*/ 2102763 h 8788471"/>
              <a:gd name="connsiteX20" fmla="*/ 10720921 w 11852274"/>
              <a:gd name="connsiteY20" fmla="*/ 2156680 h 8788471"/>
              <a:gd name="connsiteX21" fmla="*/ 10505425 w 11852274"/>
              <a:gd name="connsiteY21" fmla="*/ 2857601 h 8788471"/>
              <a:gd name="connsiteX22" fmla="*/ 10343803 w 11852274"/>
              <a:gd name="connsiteY22" fmla="*/ 3504605 h 8788471"/>
              <a:gd name="connsiteX23" fmla="*/ 10397677 w 11852274"/>
              <a:gd name="connsiteY23" fmla="*/ 3774190 h 8788471"/>
              <a:gd name="connsiteX24" fmla="*/ 10289929 w 11852274"/>
              <a:gd name="connsiteY24" fmla="*/ 4636862 h 8788471"/>
              <a:gd name="connsiteX25" fmla="*/ 9966685 w 11852274"/>
              <a:gd name="connsiteY25" fmla="*/ 5607368 h 8788471"/>
              <a:gd name="connsiteX26" fmla="*/ 9751189 w 11852274"/>
              <a:gd name="connsiteY26" fmla="*/ 6362206 h 8788471"/>
              <a:gd name="connsiteX27" fmla="*/ 9751189 w 11852274"/>
              <a:gd name="connsiteY27" fmla="*/ 7602297 h 8788471"/>
              <a:gd name="connsiteX28" fmla="*/ 9912811 w 11852274"/>
              <a:gd name="connsiteY28" fmla="*/ 8087550 h 8788471"/>
              <a:gd name="connsiteX29" fmla="*/ 10182181 w 11852274"/>
              <a:gd name="connsiteY29" fmla="*/ 8249301 h 8788471"/>
              <a:gd name="connsiteX30" fmla="*/ 10343803 w 11852274"/>
              <a:gd name="connsiteY30" fmla="*/ 8357135 h 8788471"/>
              <a:gd name="connsiteX31" fmla="*/ 10343803 w 11852274"/>
              <a:gd name="connsiteY31" fmla="*/ 8572803 h 8788471"/>
              <a:gd name="connsiteX32" fmla="*/ 10182181 w 11852274"/>
              <a:gd name="connsiteY32" fmla="*/ 8626720 h 8788471"/>
              <a:gd name="connsiteX33" fmla="*/ 9966685 w 11852274"/>
              <a:gd name="connsiteY33" fmla="*/ 8626720 h 8788471"/>
              <a:gd name="connsiteX34" fmla="*/ 9912811 w 11852274"/>
              <a:gd name="connsiteY34" fmla="*/ 8680637 h 8788471"/>
              <a:gd name="connsiteX35" fmla="*/ 9858937 w 11852274"/>
              <a:gd name="connsiteY35" fmla="*/ 8680637 h 8788471"/>
              <a:gd name="connsiteX36" fmla="*/ 9427945 w 11852274"/>
              <a:gd name="connsiteY36" fmla="*/ 8680637 h 8788471"/>
              <a:gd name="connsiteX37" fmla="*/ 9266323 w 11852274"/>
              <a:gd name="connsiteY37" fmla="*/ 8518886 h 8788471"/>
              <a:gd name="connsiteX38" fmla="*/ 9158575 w 11852274"/>
              <a:gd name="connsiteY38" fmla="*/ 8518886 h 8788471"/>
              <a:gd name="connsiteX39" fmla="*/ 8889206 w 11852274"/>
              <a:gd name="connsiteY39" fmla="*/ 8464969 h 8788471"/>
              <a:gd name="connsiteX40" fmla="*/ 8835332 w 11852274"/>
              <a:gd name="connsiteY40" fmla="*/ 8303218 h 8788471"/>
              <a:gd name="connsiteX41" fmla="*/ 8835332 w 11852274"/>
              <a:gd name="connsiteY41" fmla="*/ 8141467 h 8788471"/>
              <a:gd name="connsiteX42" fmla="*/ 8619836 w 11852274"/>
              <a:gd name="connsiteY42" fmla="*/ 7979716 h 8788471"/>
              <a:gd name="connsiteX43" fmla="*/ 8673710 w 11852274"/>
              <a:gd name="connsiteY43" fmla="*/ 7871882 h 8788471"/>
              <a:gd name="connsiteX44" fmla="*/ 8673710 w 11852274"/>
              <a:gd name="connsiteY44" fmla="*/ 7278795 h 8788471"/>
              <a:gd name="connsiteX45" fmla="*/ 8619836 w 11852274"/>
              <a:gd name="connsiteY45" fmla="*/ 6146538 h 8788471"/>
              <a:gd name="connsiteX46" fmla="*/ 8512088 w 11852274"/>
              <a:gd name="connsiteY46" fmla="*/ 5661285 h 8788471"/>
              <a:gd name="connsiteX47" fmla="*/ 8296592 w 11852274"/>
              <a:gd name="connsiteY47" fmla="*/ 5715202 h 8788471"/>
              <a:gd name="connsiteX48" fmla="*/ 7434608 w 11852274"/>
              <a:gd name="connsiteY48" fmla="*/ 5876953 h 8788471"/>
              <a:gd name="connsiteX49" fmla="*/ 6303255 w 11852274"/>
              <a:gd name="connsiteY49" fmla="*/ 5876953 h 8788471"/>
              <a:gd name="connsiteX50" fmla="*/ 5279650 w 11852274"/>
              <a:gd name="connsiteY50" fmla="*/ 5553451 h 8788471"/>
              <a:gd name="connsiteX51" fmla="*/ 4902532 w 11852274"/>
              <a:gd name="connsiteY51" fmla="*/ 5499534 h 8788471"/>
              <a:gd name="connsiteX52" fmla="*/ 4902532 w 11852274"/>
              <a:gd name="connsiteY52" fmla="*/ 5553451 h 8788471"/>
              <a:gd name="connsiteX53" fmla="*/ 4794784 w 11852274"/>
              <a:gd name="connsiteY53" fmla="*/ 6092621 h 8788471"/>
              <a:gd name="connsiteX54" fmla="*/ 4471540 w 11852274"/>
              <a:gd name="connsiteY54" fmla="*/ 6631791 h 8788471"/>
              <a:gd name="connsiteX55" fmla="*/ 4202170 w 11852274"/>
              <a:gd name="connsiteY55" fmla="*/ 7009210 h 8788471"/>
              <a:gd name="connsiteX56" fmla="*/ 4148296 w 11852274"/>
              <a:gd name="connsiteY56" fmla="*/ 7224878 h 8788471"/>
              <a:gd name="connsiteX57" fmla="*/ 4417666 w 11852274"/>
              <a:gd name="connsiteY57" fmla="*/ 7979716 h 8788471"/>
              <a:gd name="connsiteX58" fmla="*/ 4633162 w 11852274"/>
              <a:gd name="connsiteY58" fmla="*/ 8033633 h 8788471"/>
              <a:gd name="connsiteX59" fmla="*/ 4848658 w 11852274"/>
              <a:gd name="connsiteY59" fmla="*/ 8141467 h 8788471"/>
              <a:gd name="connsiteX60" fmla="*/ 4902532 w 11852274"/>
              <a:gd name="connsiteY60" fmla="*/ 8357135 h 8788471"/>
              <a:gd name="connsiteX61" fmla="*/ 4794784 w 11852274"/>
              <a:gd name="connsiteY61" fmla="*/ 8411052 h 8788471"/>
              <a:gd name="connsiteX62" fmla="*/ 4740910 w 11852274"/>
              <a:gd name="connsiteY62" fmla="*/ 8464969 h 8788471"/>
              <a:gd name="connsiteX63" fmla="*/ 4633162 w 11852274"/>
              <a:gd name="connsiteY63" fmla="*/ 8518886 h 8788471"/>
              <a:gd name="connsiteX64" fmla="*/ 4148296 w 11852274"/>
              <a:gd name="connsiteY64" fmla="*/ 8464969 h 8788471"/>
              <a:gd name="connsiteX65" fmla="*/ 3932800 w 11852274"/>
              <a:gd name="connsiteY65" fmla="*/ 8357135 h 8788471"/>
              <a:gd name="connsiteX66" fmla="*/ 3932800 w 11852274"/>
              <a:gd name="connsiteY66" fmla="*/ 8195384 h 8788471"/>
              <a:gd name="connsiteX67" fmla="*/ 3825052 w 11852274"/>
              <a:gd name="connsiteY67" fmla="*/ 8087550 h 8788471"/>
              <a:gd name="connsiteX68" fmla="*/ 3771178 w 11852274"/>
              <a:gd name="connsiteY68" fmla="*/ 7710131 h 8788471"/>
              <a:gd name="connsiteX69" fmla="*/ 3501809 w 11852274"/>
              <a:gd name="connsiteY69" fmla="*/ 7117044 h 8788471"/>
              <a:gd name="connsiteX70" fmla="*/ 3286312 w 11852274"/>
              <a:gd name="connsiteY70" fmla="*/ 6955293 h 8788471"/>
              <a:gd name="connsiteX71" fmla="*/ 3286312 w 11852274"/>
              <a:gd name="connsiteY71" fmla="*/ 6901376 h 8788471"/>
              <a:gd name="connsiteX72" fmla="*/ 3178565 w 11852274"/>
              <a:gd name="connsiteY72" fmla="*/ 6955293 h 8788471"/>
              <a:gd name="connsiteX73" fmla="*/ 3016943 w 11852274"/>
              <a:gd name="connsiteY73" fmla="*/ 7278795 h 8788471"/>
              <a:gd name="connsiteX74" fmla="*/ 3178565 w 11852274"/>
              <a:gd name="connsiteY74" fmla="*/ 7764048 h 8788471"/>
              <a:gd name="connsiteX75" fmla="*/ 3232439 w 11852274"/>
              <a:gd name="connsiteY75" fmla="*/ 7871882 h 8788471"/>
              <a:gd name="connsiteX76" fmla="*/ 3340186 w 11852274"/>
              <a:gd name="connsiteY76" fmla="*/ 8141467 h 8788471"/>
              <a:gd name="connsiteX77" fmla="*/ 3771178 w 11852274"/>
              <a:gd name="connsiteY77" fmla="*/ 8195384 h 8788471"/>
              <a:gd name="connsiteX78" fmla="*/ 3932800 w 11852274"/>
              <a:gd name="connsiteY78" fmla="*/ 8357135 h 8788471"/>
              <a:gd name="connsiteX79" fmla="*/ 3986675 w 11852274"/>
              <a:gd name="connsiteY79" fmla="*/ 8572803 h 8788471"/>
              <a:gd name="connsiteX80" fmla="*/ 3878926 w 11852274"/>
              <a:gd name="connsiteY80" fmla="*/ 8626720 h 8788471"/>
              <a:gd name="connsiteX81" fmla="*/ 3878926 w 11852274"/>
              <a:gd name="connsiteY81" fmla="*/ 8680637 h 8788471"/>
              <a:gd name="connsiteX82" fmla="*/ 3825052 w 11852274"/>
              <a:gd name="connsiteY82" fmla="*/ 8680637 h 8788471"/>
              <a:gd name="connsiteX83" fmla="*/ 3609556 w 11852274"/>
              <a:gd name="connsiteY83" fmla="*/ 8788471 h 8788471"/>
              <a:gd name="connsiteX84" fmla="*/ 3016943 w 11852274"/>
              <a:gd name="connsiteY84" fmla="*/ 8626720 h 8788471"/>
              <a:gd name="connsiteX85" fmla="*/ 2963069 w 11852274"/>
              <a:gd name="connsiteY85" fmla="*/ 8411052 h 8788471"/>
              <a:gd name="connsiteX86" fmla="*/ 2693699 w 11852274"/>
              <a:gd name="connsiteY86" fmla="*/ 8303218 h 8788471"/>
              <a:gd name="connsiteX87" fmla="*/ 2478203 w 11852274"/>
              <a:gd name="connsiteY87" fmla="*/ 7548380 h 8788471"/>
              <a:gd name="connsiteX88" fmla="*/ 2262707 w 11852274"/>
              <a:gd name="connsiteY88" fmla="*/ 7332712 h 8788471"/>
              <a:gd name="connsiteX89" fmla="*/ 2208833 w 11852274"/>
              <a:gd name="connsiteY89" fmla="*/ 7224878 h 8788471"/>
              <a:gd name="connsiteX90" fmla="*/ 2154959 w 11852274"/>
              <a:gd name="connsiteY90" fmla="*/ 6955293 h 8788471"/>
              <a:gd name="connsiteX91" fmla="*/ 2424329 w 11852274"/>
              <a:gd name="connsiteY91" fmla="*/ 6577874 h 8788471"/>
              <a:gd name="connsiteX92" fmla="*/ 2478203 w 11852274"/>
              <a:gd name="connsiteY92" fmla="*/ 6092621 h 8788471"/>
              <a:gd name="connsiteX93" fmla="*/ 2478203 w 11852274"/>
              <a:gd name="connsiteY93" fmla="*/ 5553451 h 8788471"/>
              <a:gd name="connsiteX94" fmla="*/ 2316581 w 11852274"/>
              <a:gd name="connsiteY94" fmla="*/ 4960364 h 8788471"/>
              <a:gd name="connsiteX95" fmla="*/ 2262707 w 11852274"/>
              <a:gd name="connsiteY95" fmla="*/ 5068198 h 8788471"/>
              <a:gd name="connsiteX96" fmla="*/ 2208833 w 11852274"/>
              <a:gd name="connsiteY96" fmla="*/ 5229949 h 8788471"/>
              <a:gd name="connsiteX97" fmla="*/ 2154959 w 11852274"/>
              <a:gd name="connsiteY97" fmla="*/ 5337783 h 8788471"/>
              <a:gd name="connsiteX98" fmla="*/ 2101085 w 11852274"/>
              <a:gd name="connsiteY98" fmla="*/ 5661285 h 8788471"/>
              <a:gd name="connsiteX99" fmla="*/ 2047211 w 11852274"/>
              <a:gd name="connsiteY99" fmla="*/ 5769119 h 8788471"/>
              <a:gd name="connsiteX100" fmla="*/ 1885589 w 11852274"/>
              <a:gd name="connsiteY100" fmla="*/ 6146538 h 8788471"/>
              <a:gd name="connsiteX101" fmla="*/ 1616219 w 11852274"/>
              <a:gd name="connsiteY101" fmla="*/ 6523957 h 8788471"/>
              <a:gd name="connsiteX102" fmla="*/ 1023606 w 11852274"/>
              <a:gd name="connsiteY102" fmla="*/ 6631791 h 8788471"/>
              <a:gd name="connsiteX103" fmla="*/ 538740 w 11852274"/>
              <a:gd name="connsiteY103" fmla="*/ 6523957 h 8788471"/>
              <a:gd name="connsiteX104" fmla="*/ 161622 w 11852274"/>
              <a:gd name="connsiteY104" fmla="*/ 6308289 h 8788471"/>
              <a:gd name="connsiteX105" fmla="*/ 0 w 11852274"/>
              <a:gd name="connsiteY105" fmla="*/ 5876953 h 8788471"/>
              <a:gd name="connsiteX106" fmla="*/ 0 w 11852274"/>
              <a:gd name="connsiteY106" fmla="*/ 5499534 h 8788471"/>
              <a:gd name="connsiteX107" fmla="*/ 107748 w 11852274"/>
              <a:gd name="connsiteY107" fmla="*/ 5391700 h 8788471"/>
              <a:gd name="connsiteX108" fmla="*/ 269370 w 11852274"/>
              <a:gd name="connsiteY108" fmla="*/ 5445617 h 8788471"/>
              <a:gd name="connsiteX109" fmla="*/ 269370 w 11852274"/>
              <a:gd name="connsiteY109" fmla="*/ 5553451 h 8788471"/>
              <a:gd name="connsiteX110" fmla="*/ 323244 w 11852274"/>
              <a:gd name="connsiteY110" fmla="*/ 5930870 h 8788471"/>
              <a:gd name="connsiteX111" fmla="*/ 323244 w 11852274"/>
              <a:gd name="connsiteY111" fmla="*/ 5984787 h 8788471"/>
              <a:gd name="connsiteX112" fmla="*/ 430992 w 11852274"/>
              <a:gd name="connsiteY112" fmla="*/ 6092621 h 8788471"/>
              <a:gd name="connsiteX113" fmla="*/ 592614 w 11852274"/>
              <a:gd name="connsiteY113" fmla="*/ 6200455 h 8788471"/>
              <a:gd name="connsiteX114" fmla="*/ 646488 w 11852274"/>
              <a:gd name="connsiteY114" fmla="*/ 6200455 h 8788471"/>
              <a:gd name="connsiteX115" fmla="*/ 969732 w 11852274"/>
              <a:gd name="connsiteY115" fmla="*/ 6308289 h 8788471"/>
              <a:gd name="connsiteX116" fmla="*/ 1077480 w 11852274"/>
              <a:gd name="connsiteY116" fmla="*/ 6254372 h 8788471"/>
              <a:gd name="connsiteX117" fmla="*/ 1400723 w 11852274"/>
              <a:gd name="connsiteY117" fmla="*/ 6146538 h 8788471"/>
              <a:gd name="connsiteX118" fmla="*/ 1616219 w 11852274"/>
              <a:gd name="connsiteY118" fmla="*/ 5769119 h 8788471"/>
              <a:gd name="connsiteX119" fmla="*/ 1670093 w 11852274"/>
              <a:gd name="connsiteY119" fmla="*/ 5769119 h 8788471"/>
              <a:gd name="connsiteX120" fmla="*/ 1670093 w 11852274"/>
              <a:gd name="connsiteY120" fmla="*/ 5607368 h 8788471"/>
              <a:gd name="connsiteX121" fmla="*/ 1885589 w 11852274"/>
              <a:gd name="connsiteY121" fmla="*/ 4960364 h 8788471"/>
              <a:gd name="connsiteX122" fmla="*/ 2101085 w 11852274"/>
              <a:gd name="connsiteY122" fmla="*/ 3935941 h 8788471"/>
              <a:gd name="connsiteX123" fmla="*/ 2424329 w 11852274"/>
              <a:gd name="connsiteY123" fmla="*/ 3073269 h 8788471"/>
              <a:gd name="connsiteX124" fmla="*/ 2963069 w 11852274"/>
              <a:gd name="connsiteY124" fmla="*/ 2803684 h 8788471"/>
              <a:gd name="connsiteX125" fmla="*/ 3663430 w 11852274"/>
              <a:gd name="connsiteY125" fmla="*/ 2749767 h 8788471"/>
              <a:gd name="connsiteX126" fmla="*/ 4471540 w 11852274"/>
              <a:gd name="connsiteY126" fmla="*/ 2803684 h 8788471"/>
              <a:gd name="connsiteX127" fmla="*/ 5279650 w 11852274"/>
              <a:gd name="connsiteY127" fmla="*/ 2803684 h 8788471"/>
              <a:gd name="connsiteX128" fmla="*/ 5387398 w 11852274"/>
              <a:gd name="connsiteY128" fmla="*/ 2803684 h 8788471"/>
              <a:gd name="connsiteX129" fmla="*/ 5441271 w 11852274"/>
              <a:gd name="connsiteY129" fmla="*/ 2803684 h 8788471"/>
              <a:gd name="connsiteX130" fmla="*/ 5495145 w 11852274"/>
              <a:gd name="connsiteY130" fmla="*/ 2803684 h 8788471"/>
              <a:gd name="connsiteX131" fmla="*/ 5602893 w 11852274"/>
              <a:gd name="connsiteY131" fmla="*/ 2803684 h 8788471"/>
              <a:gd name="connsiteX132" fmla="*/ 5710642 w 11852274"/>
              <a:gd name="connsiteY132" fmla="*/ 2803684 h 8788471"/>
              <a:gd name="connsiteX133" fmla="*/ 6303255 w 11852274"/>
              <a:gd name="connsiteY133" fmla="*/ 2749767 h 8788471"/>
              <a:gd name="connsiteX134" fmla="*/ 6464877 w 11852274"/>
              <a:gd name="connsiteY134" fmla="*/ 2749767 h 8788471"/>
              <a:gd name="connsiteX135" fmla="*/ 6572625 w 11852274"/>
              <a:gd name="connsiteY135" fmla="*/ 2749767 h 8788471"/>
              <a:gd name="connsiteX136" fmla="*/ 6626499 w 11852274"/>
              <a:gd name="connsiteY136" fmla="*/ 2749767 h 8788471"/>
              <a:gd name="connsiteX137" fmla="*/ 6680373 w 11852274"/>
              <a:gd name="connsiteY137" fmla="*/ 2749767 h 8788471"/>
              <a:gd name="connsiteX138" fmla="*/ 6788121 w 11852274"/>
              <a:gd name="connsiteY138" fmla="*/ 2749767 h 8788471"/>
              <a:gd name="connsiteX139" fmla="*/ 6841995 w 11852274"/>
              <a:gd name="connsiteY139" fmla="*/ 2749767 h 8788471"/>
              <a:gd name="connsiteX140" fmla="*/ 6895869 w 11852274"/>
              <a:gd name="connsiteY140" fmla="*/ 2749767 h 8788471"/>
              <a:gd name="connsiteX141" fmla="*/ 6949743 w 11852274"/>
              <a:gd name="connsiteY141" fmla="*/ 2749767 h 8788471"/>
              <a:gd name="connsiteX142" fmla="*/ 7057491 w 11852274"/>
              <a:gd name="connsiteY142" fmla="*/ 2695850 h 8788471"/>
              <a:gd name="connsiteX143" fmla="*/ 7434608 w 11852274"/>
              <a:gd name="connsiteY143" fmla="*/ 2588016 h 8788471"/>
              <a:gd name="connsiteX144" fmla="*/ 7596230 w 11852274"/>
              <a:gd name="connsiteY144" fmla="*/ 2588016 h 8788471"/>
              <a:gd name="connsiteX145" fmla="*/ 7650104 w 11852274"/>
              <a:gd name="connsiteY145" fmla="*/ 2588016 h 8788471"/>
              <a:gd name="connsiteX146" fmla="*/ 8081096 w 11852274"/>
              <a:gd name="connsiteY146" fmla="*/ 2534099 h 8788471"/>
              <a:gd name="connsiteX147" fmla="*/ 8134970 w 11852274"/>
              <a:gd name="connsiteY147" fmla="*/ 2480182 h 8788471"/>
              <a:gd name="connsiteX148" fmla="*/ 8242718 w 11852274"/>
              <a:gd name="connsiteY148" fmla="*/ 2480182 h 8788471"/>
              <a:gd name="connsiteX149" fmla="*/ 8565962 w 11852274"/>
              <a:gd name="connsiteY149" fmla="*/ 2318431 h 8788471"/>
              <a:gd name="connsiteX150" fmla="*/ 9050827 w 11852274"/>
              <a:gd name="connsiteY150" fmla="*/ 1294008 h 8788471"/>
              <a:gd name="connsiteX151" fmla="*/ 9481819 w 11852274"/>
              <a:gd name="connsiteY151" fmla="*/ 700921 h 8788471"/>
              <a:gd name="connsiteX152" fmla="*/ 9966685 w 11852274"/>
              <a:gd name="connsiteY152" fmla="*/ 377419 h 8788471"/>
              <a:gd name="connsiteX153" fmla="*/ 10020559 w 11852274"/>
              <a:gd name="connsiteY153" fmla="*/ 377419 h 8788471"/>
              <a:gd name="connsiteX154" fmla="*/ 10074433 w 11852274"/>
              <a:gd name="connsiteY154" fmla="*/ 161751 h 8788471"/>
              <a:gd name="connsiteX155" fmla="*/ 10236055 w 11852274"/>
              <a:gd name="connsiteY155" fmla="*/ 0 h 878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1852274" h="8788471">
                <a:moveTo>
                  <a:pt x="10236055" y="0"/>
                </a:moveTo>
                <a:cubicBezTo>
                  <a:pt x="10236055" y="0"/>
                  <a:pt x="10236055" y="0"/>
                  <a:pt x="10289929" y="53917"/>
                </a:cubicBezTo>
                <a:cubicBezTo>
                  <a:pt x="10289929" y="53917"/>
                  <a:pt x="10289929" y="53917"/>
                  <a:pt x="10289929" y="269585"/>
                </a:cubicBezTo>
                <a:cubicBezTo>
                  <a:pt x="10289929" y="269585"/>
                  <a:pt x="10289929" y="269585"/>
                  <a:pt x="10505425" y="161751"/>
                </a:cubicBezTo>
                <a:cubicBezTo>
                  <a:pt x="10505425" y="161751"/>
                  <a:pt x="10505425" y="161751"/>
                  <a:pt x="10559299" y="161751"/>
                </a:cubicBezTo>
                <a:cubicBezTo>
                  <a:pt x="10559299" y="161751"/>
                  <a:pt x="10559299" y="161751"/>
                  <a:pt x="10505425" y="485253"/>
                </a:cubicBezTo>
                <a:cubicBezTo>
                  <a:pt x="10505425" y="485253"/>
                  <a:pt x="10505425" y="485253"/>
                  <a:pt x="10720921" y="647004"/>
                </a:cubicBezTo>
                <a:cubicBezTo>
                  <a:pt x="10720921" y="647004"/>
                  <a:pt x="10720921" y="647004"/>
                  <a:pt x="11098038" y="808755"/>
                </a:cubicBezTo>
                <a:cubicBezTo>
                  <a:pt x="11098038" y="808755"/>
                  <a:pt x="11098038" y="808755"/>
                  <a:pt x="11151912" y="916589"/>
                </a:cubicBezTo>
                <a:cubicBezTo>
                  <a:pt x="11151912" y="916589"/>
                  <a:pt x="11151912" y="916589"/>
                  <a:pt x="11313534" y="1078340"/>
                </a:cubicBezTo>
                <a:cubicBezTo>
                  <a:pt x="11313534" y="1078340"/>
                  <a:pt x="11313534" y="1078340"/>
                  <a:pt x="11798400" y="1401842"/>
                </a:cubicBezTo>
                <a:cubicBezTo>
                  <a:pt x="11798400" y="1401842"/>
                  <a:pt x="11798400" y="1401842"/>
                  <a:pt x="11798400" y="1509676"/>
                </a:cubicBezTo>
                <a:cubicBezTo>
                  <a:pt x="11798400" y="1509676"/>
                  <a:pt x="11798400" y="1509676"/>
                  <a:pt x="11852274" y="1563593"/>
                </a:cubicBezTo>
                <a:cubicBezTo>
                  <a:pt x="11852274" y="1563593"/>
                  <a:pt x="11852274" y="1563593"/>
                  <a:pt x="11744526" y="1671427"/>
                </a:cubicBezTo>
                <a:cubicBezTo>
                  <a:pt x="11744526" y="1671427"/>
                  <a:pt x="11744526" y="1671427"/>
                  <a:pt x="11636778" y="1941012"/>
                </a:cubicBezTo>
                <a:cubicBezTo>
                  <a:pt x="11636778" y="1941012"/>
                  <a:pt x="11636778" y="1941012"/>
                  <a:pt x="11636778" y="1994929"/>
                </a:cubicBezTo>
                <a:cubicBezTo>
                  <a:pt x="11636778" y="1994929"/>
                  <a:pt x="11636778" y="1994929"/>
                  <a:pt x="11582904" y="2102763"/>
                </a:cubicBezTo>
                <a:cubicBezTo>
                  <a:pt x="11582904" y="2102763"/>
                  <a:pt x="11582904" y="2102763"/>
                  <a:pt x="11475156" y="2264514"/>
                </a:cubicBezTo>
                <a:cubicBezTo>
                  <a:pt x="11475156" y="2264514"/>
                  <a:pt x="11475156" y="2264514"/>
                  <a:pt x="11259660" y="2264514"/>
                </a:cubicBezTo>
                <a:cubicBezTo>
                  <a:pt x="11259660" y="2264514"/>
                  <a:pt x="11259660" y="2264514"/>
                  <a:pt x="10936416" y="2102763"/>
                </a:cubicBezTo>
                <a:cubicBezTo>
                  <a:pt x="10936416" y="2102763"/>
                  <a:pt x="10936416" y="2102763"/>
                  <a:pt x="10720921" y="2156680"/>
                </a:cubicBezTo>
                <a:cubicBezTo>
                  <a:pt x="10720921" y="2156680"/>
                  <a:pt x="10720921" y="2156680"/>
                  <a:pt x="10505425" y="2857601"/>
                </a:cubicBezTo>
                <a:cubicBezTo>
                  <a:pt x="10505425" y="2857601"/>
                  <a:pt x="10505425" y="2857601"/>
                  <a:pt x="10343803" y="3504605"/>
                </a:cubicBezTo>
                <a:cubicBezTo>
                  <a:pt x="10343803" y="3504605"/>
                  <a:pt x="10343803" y="3504605"/>
                  <a:pt x="10397677" y="3774190"/>
                </a:cubicBezTo>
                <a:cubicBezTo>
                  <a:pt x="10397677" y="3774190"/>
                  <a:pt x="10397677" y="3774190"/>
                  <a:pt x="10289929" y="4636862"/>
                </a:cubicBezTo>
                <a:cubicBezTo>
                  <a:pt x="10289929" y="4636862"/>
                  <a:pt x="10289929" y="4636862"/>
                  <a:pt x="9966685" y="5607368"/>
                </a:cubicBezTo>
                <a:cubicBezTo>
                  <a:pt x="9966685" y="5607368"/>
                  <a:pt x="9966685" y="5607368"/>
                  <a:pt x="9751189" y="6362206"/>
                </a:cubicBezTo>
                <a:cubicBezTo>
                  <a:pt x="9751189" y="6362206"/>
                  <a:pt x="9751189" y="6362206"/>
                  <a:pt x="9751189" y="7602297"/>
                </a:cubicBezTo>
                <a:cubicBezTo>
                  <a:pt x="9751189" y="7602297"/>
                  <a:pt x="9751189" y="7602297"/>
                  <a:pt x="9912811" y="8087550"/>
                </a:cubicBezTo>
                <a:cubicBezTo>
                  <a:pt x="9912811" y="8087550"/>
                  <a:pt x="9912811" y="8087550"/>
                  <a:pt x="10182181" y="8249301"/>
                </a:cubicBezTo>
                <a:cubicBezTo>
                  <a:pt x="10182181" y="8249301"/>
                  <a:pt x="10182181" y="8249301"/>
                  <a:pt x="10343803" y="8357135"/>
                </a:cubicBezTo>
                <a:cubicBezTo>
                  <a:pt x="10343803" y="8357135"/>
                  <a:pt x="10343803" y="8357135"/>
                  <a:pt x="10343803" y="8572803"/>
                </a:cubicBezTo>
                <a:cubicBezTo>
                  <a:pt x="10343803" y="8572803"/>
                  <a:pt x="10343803" y="8572803"/>
                  <a:pt x="10182181" y="8626720"/>
                </a:cubicBezTo>
                <a:cubicBezTo>
                  <a:pt x="10182181" y="8626720"/>
                  <a:pt x="10182181" y="8626720"/>
                  <a:pt x="9966685" y="8626720"/>
                </a:cubicBezTo>
                <a:cubicBezTo>
                  <a:pt x="9966685" y="8626720"/>
                  <a:pt x="9966685" y="8626720"/>
                  <a:pt x="9912811" y="8680637"/>
                </a:cubicBezTo>
                <a:cubicBezTo>
                  <a:pt x="9912811" y="8680637"/>
                  <a:pt x="9912811" y="8680637"/>
                  <a:pt x="9858937" y="8680637"/>
                </a:cubicBezTo>
                <a:cubicBezTo>
                  <a:pt x="9858937" y="8680637"/>
                  <a:pt x="9858937" y="8680637"/>
                  <a:pt x="9427945" y="8680637"/>
                </a:cubicBezTo>
                <a:cubicBezTo>
                  <a:pt x="9427945" y="8680637"/>
                  <a:pt x="9427945" y="8680637"/>
                  <a:pt x="9266323" y="8518886"/>
                </a:cubicBezTo>
                <a:cubicBezTo>
                  <a:pt x="9266323" y="8518886"/>
                  <a:pt x="9266323" y="8518886"/>
                  <a:pt x="9158575" y="8518886"/>
                </a:cubicBezTo>
                <a:cubicBezTo>
                  <a:pt x="9158575" y="8518886"/>
                  <a:pt x="9158575" y="8518886"/>
                  <a:pt x="8889206" y="8464969"/>
                </a:cubicBezTo>
                <a:cubicBezTo>
                  <a:pt x="8889206" y="8464969"/>
                  <a:pt x="8889206" y="8464969"/>
                  <a:pt x="8835332" y="8303218"/>
                </a:cubicBezTo>
                <a:cubicBezTo>
                  <a:pt x="8835332" y="8303218"/>
                  <a:pt x="8835332" y="8303218"/>
                  <a:pt x="8835332" y="8141467"/>
                </a:cubicBezTo>
                <a:cubicBezTo>
                  <a:pt x="8835332" y="8141467"/>
                  <a:pt x="8835332" y="8141467"/>
                  <a:pt x="8619836" y="7979716"/>
                </a:cubicBezTo>
                <a:cubicBezTo>
                  <a:pt x="8619836" y="7979716"/>
                  <a:pt x="8619836" y="7979716"/>
                  <a:pt x="8673710" y="7871882"/>
                </a:cubicBezTo>
                <a:cubicBezTo>
                  <a:pt x="8673710" y="7871882"/>
                  <a:pt x="8673710" y="7871882"/>
                  <a:pt x="8673710" y="7278795"/>
                </a:cubicBezTo>
                <a:cubicBezTo>
                  <a:pt x="8673710" y="7278795"/>
                  <a:pt x="8673710" y="7278795"/>
                  <a:pt x="8619836" y="6146538"/>
                </a:cubicBezTo>
                <a:cubicBezTo>
                  <a:pt x="8619836" y="6146538"/>
                  <a:pt x="8619836" y="6146538"/>
                  <a:pt x="8512088" y="5661285"/>
                </a:cubicBezTo>
                <a:cubicBezTo>
                  <a:pt x="8512088" y="5661285"/>
                  <a:pt x="8512088" y="5661285"/>
                  <a:pt x="8296592" y="5715202"/>
                </a:cubicBezTo>
                <a:cubicBezTo>
                  <a:pt x="8296592" y="5715202"/>
                  <a:pt x="8296592" y="5715202"/>
                  <a:pt x="7434608" y="5876953"/>
                </a:cubicBezTo>
                <a:cubicBezTo>
                  <a:pt x="7434608" y="5876953"/>
                  <a:pt x="7434608" y="5876953"/>
                  <a:pt x="6303255" y="5876953"/>
                </a:cubicBezTo>
                <a:cubicBezTo>
                  <a:pt x="6303255" y="5876953"/>
                  <a:pt x="6303255" y="5876953"/>
                  <a:pt x="5279650" y="5553451"/>
                </a:cubicBezTo>
                <a:cubicBezTo>
                  <a:pt x="5279650" y="5553451"/>
                  <a:pt x="5279650" y="5553451"/>
                  <a:pt x="4902532" y="5499534"/>
                </a:cubicBezTo>
                <a:cubicBezTo>
                  <a:pt x="4902532" y="5499534"/>
                  <a:pt x="4902532" y="5499534"/>
                  <a:pt x="4902532" y="5553451"/>
                </a:cubicBezTo>
                <a:cubicBezTo>
                  <a:pt x="4902532" y="5553451"/>
                  <a:pt x="4902532" y="5553451"/>
                  <a:pt x="4794784" y="6092621"/>
                </a:cubicBezTo>
                <a:cubicBezTo>
                  <a:pt x="4794784" y="6092621"/>
                  <a:pt x="4794784" y="6092621"/>
                  <a:pt x="4471540" y="6631791"/>
                </a:cubicBezTo>
                <a:cubicBezTo>
                  <a:pt x="4471540" y="6631791"/>
                  <a:pt x="4471540" y="6631791"/>
                  <a:pt x="4202170" y="7009210"/>
                </a:cubicBezTo>
                <a:cubicBezTo>
                  <a:pt x="4202170" y="7009210"/>
                  <a:pt x="4202170" y="7009210"/>
                  <a:pt x="4148296" y="7224878"/>
                </a:cubicBezTo>
                <a:cubicBezTo>
                  <a:pt x="4148296" y="7224878"/>
                  <a:pt x="4148296" y="7224878"/>
                  <a:pt x="4417666" y="7979716"/>
                </a:cubicBezTo>
                <a:cubicBezTo>
                  <a:pt x="4417666" y="7979716"/>
                  <a:pt x="4417666" y="7979716"/>
                  <a:pt x="4633162" y="8033633"/>
                </a:cubicBezTo>
                <a:cubicBezTo>
                  <a:pt x="4633162" y="8033633"/>
                  <a:pt x="4633162" y="8033633"/>
                  <a:pt x="4848658" y="8141467"/>
                </a:cubicBezTo>
                <a:cubicBezTo>
                  <a:pt x="4848658" y="8141467"/>
                  <a:pt x="4848658" y="8141467"/>
                  <a:pt x="4902532" y="8357135"/>
                </a:cubicBezTo>
                <a:cubicBezTo>
                  <a:pt x="4902532" y="8357135"/>
                  <a:pt x="4902532" y="8357135"/>
                  <a:pt x="4794784" y="8411052"/>
                </a:cubicBezTo>
                <a:cubicBezTo>
                  <a:pt x="4794784" y="8411052"/>
                  <a:pt x="4794784" y="8411052"/>
                  <a:pt x="4740910" y="8464969"/>
                </a:cubicBezTo>
                <a:cubicBezTo>
                  <a:pt x="4740910" y="8464969"/>
                  <a:pt x="4740910" y="8464969"/>
                  <a:pt x="4633162" y="8518886"/>
                </a:cubicBezTo>
                <a:cubicBezTo>
                  <a:pt x="4633162" y="8518886"/>
                  <a:pt x="4633162" y="8518886"/>
                  <a:pt x="4148296" y="8464969"/>
                </a:cubicBezTo>
                <a:cubicBezTo>
                  <a:pt x="4148296" y="8464969"/>
                  <a:pt x="4148296" y="8464969"/>
                  <a:pt x="3932800" y="8357135"/>
                </a:cubicBezTo>
                <a:cubicBezTo>
                  <a:pt x="3932800" y="8357135"/>
                  <a:pt x="3932800" y="8357135"/>
                  <a:pt x="3932800" y="8195384"/>
                </a:cubicBezTo>
                <a:cubicBezTo>
                  <a:pt x="3932800" y="8195384"/>
                  <a:pt x="3932800" y="8195384"/>
                  <a:pt x="3825052" y="8087550"/>
                </a:cubicBezTo>
                <a:cubicBezTo>
                  <a:pt x="3825052" y="8087550"/>
                  <a:pt x="3825052" y="8087550"/>
                  <a:pt x="3771178" y="7710131"/>
                </a:cubicBezTo>
                <a:cubicBezTo>
                  <a:pt x="3771178" y="7710131"/>
                  <a:pt x="3771178" y="7710131"/>
                  <a:pt x="3501809" y="7117044"/>
                </a:cubicBezTo>
                <a:cubicBezTo>
                  <a:pt x="3501809" y="7117044"/>
                  <a:pt x="3501809" y="7117044"/>
                  <a:pt x="3286312" y="6955293"/>
                </a:cubicBezTo>
                <a:cubicBezTo>
                  <a:pt x="3286312" y="6955293"/>
                  <a:pt x="3286312" y="6955293"/>
                  <a:pt x="3286312" y="6901376"/>
                </a:cubicBezTo>
                <a:cubicBezTo>
                  <a:pt x="3286312" y="6901376"/>
                  <a:pt x="3286312" y="6901376"/>
                  <a:pt x="3178565" y="6955293"/>
                </a:cubicBezTo>
                <a:cubicBezTo>
                  <a:pt x="3178565" y="6955293"/>
                  <a:pt x="3178565" y="6955293"/>
                  <a:pt x="3016943" y="7278795"/>
                </a:cubicBezTo>
                <a:cubicBezTo>
                  <a:pt x="3016943" y="7278795"/>
                  <a:pt x="3016943" y="7278795"/>
                  <a:pt x="3178565" y="7764048"/>
                </a:cubicBezTo>
                <a:cubicBezTo>
                  <a:pt x="3178565" y="7764048"/>
                  <a:pt x="3178565" y="7764048"/>
                  <a:pt x="3232439" y="7871882"/>
                </a:cubicBezTo>
                <a:cubicBezTo>
                  <a:pt x="3232439" y="7871882"/>
                  <a:pt x="3232439" y="7871882"/>
                  <a:pt x="3340186" y="8141467"/>
                </a:cubicBezTo>
                <a:cubicBezTo>
                  <a:pt x="3340186" y="8141467"/>
                  <a:pt x="3340186" y="8141467"/>
                  <a:pt x="3771178" y="8195384"/>
                </a:cubicBezTo>
                <a:cubicBezTo>
                  <a:pt x="3771178" y="8195384"/>
                  <a:pt x="3771178" y="8195384"/>
                  <a:pt x="3932800" y="8357135"/>
                </a:cubicBezTo>
                <a:cubicBezTo>
                  <a:pt x="3932800" y="8357135"/>
                  <a:pt x="3932800" y="8357135"/>
                  <a:pt x="3986675" y="8572803"/>
                </a:cubicBezTo>
                <a:cubicBezTo>
                  <a:pt x="3986675" y="8572803"/>
                  <a:pt x="3986675" y="8572803"/>
                  <a:pt x="3878926" y="8626720"/>
                </a:cubicBezTo>
                <a:cubicBezTo>
                  <a:pt x="3878926" y="8626720"/>
                  <a:pt x="3878926" y="8626720"/>
                  <a:pt x="3878926" y="8680637"/>
                </a:cubicBezTo>
                <a:cubicBezTo>
                  <a:pt x="3878926" y="8680637"/>
                  <a:pt x="3878926" y="8680637"/>
                  <a:pt x="3825052" y="8680637"/>
                </a:cubicBezTo>
                <a:cubicBezTo>
                  <a:pt x="3825052" y="8680637"/>
                  <a:pt x="3825052" y="8680637"/>
                  <a:pt x="3609556" y="8788471"/>
                </a:cubicBezTo>
                <a:cubicBezTo>
                  <a:pt x="3609556" y="8788471"/>
                  <a:pt x="3609556" y="8788471"/>
                  <a:pt x="3016943" y="8626720"/>
                </a:cubicBezTo>
                <a:cubicBezTo>
                  <a:pt x="3016943" y="8626720"/>
                  <a:pt x="3016943" y="8626720"/>
                  <a:pt x="2963069" y="8411052"/>
                </a:cubicBezTo>
                <a:cubicBezTo>
                  <a:pt x="2963069" y="8411052"/>
                  <a:pt x="2963069" y="8411052"/>
                  <a:pt x="2693699" y="8303218"/>
                </a:cubicBezTo>
                <a:cubicBezTo>
                  <a:pt x="2693699" y="8303218"/>
                  <a:pt x="2693699" y="8303218"/>
                  <a:pt x="2478203" y="7548380"/>
                </a:cubicBezTo>
                <a:cubicBezTo>
                  <a:pt x="2478203" y="7548380"/>
                  <a:pt x="2478203" y="7548380"/>
                  <a:pt x="2262707" y="7332712"/>
                </a:cubicBezTo>
                <a:cubicBezTo>
                  <a:pt x="2262707" y="7332712"/>
                  <a:pt x="2262707" y="7332712"/>
                  <a:pt x="2208833" y="7224878"/>
                </a:cubicBezTo>
                <a:cubicBezTo>
                  <a:pt x="2208833" y="7224878"/>
                  <a:pt x="2208833" y="7224878"/>
                  <a:pt x="2154959" y="6955293"/>
                </a:cubicBezTo>
                <a:cubicBezTo>
                  <a:pt x="2154959" y="6955293"/>
                  <a:pt x="2154959" y="6955293"/>
                  <a:pt x="2424329" y="6577874"/>
                </a:cubicBezTo>
                <a:cubicBezTo>
                  <a:pt x="2424329" y="6577874"/>
                  <a:pt x="2424329" y="6577874"/>
                  <a:pt x="2478203" y="6092621"/>
                </a:cubicBezTo>
                <a:cubicBezTo>
                  <a:pt x="2478203" y="6092621"/>
                  <a:pt x="2478203" y="6092621"/>
                  <a:pt x="2478203" y="5553451"/>
                </a:cubicBezTo>
                <a:cubicBezTo>
                  <a:pt x="2478203" y="5553451"/>
                  <a:pt x="2478203" y="5553451"/>
                  <a:pt x="2316581" y="4960364"/>
                </a:cubicBezTo>
                <a:cubicBezTo>
                  <a:pt x="2316581" y="4960364"/>
                  <a:pt x="2316581" y="4960364"/>
                  <a:pt x="2262707" y="5068198"/>
                </a:cubicBezTo>
                <a:cubicBezTo>
                  <a:pt x="2262707" y="5068198"/>
                  <a:pt x="2262707" y="5068198"/>
                  <a:pt x="2208833" y="5229949"/>
                </a:cubicBezTo>
                <a:cubicBezTo>
                  <a:pt x="2208833" y="5229949"/>
                  <a:pt x="2208833" y="5229949"/>
                  <a:pt x="2154959" y="5337783"/>
                </a:cubicBezTo>
                <a:cubicBezTo>
                  <a:pt x="2154959" y="5337783"/>
                  <a:pt x="2154959" y="5337783"/>
                  <a:pt x="2101085" y="5661285"/>
                </a:cubicBezTo>
                <a:cubicBezTo>
                  <a:pt x="2101085" y="5661285"/>
                  <a:pt x="2101085" y="5661285"/>
                  <a:pt x="2047211" y="5769119"/>
                </a:cubicBezTo>
                <a:cubicBezTo>
                  <a:pt x="2047211" y="5769119"/>
                  <a:pt x="2047211" y="5769119"/>
                  <a:pt x="1885589" y="6146538"/>
                </a:cubicBezTo>
                <a:cubicBezTo>
                  <a:pt x="1885589" y="6146538"/>
                  <a:pt x="1885589" y="6146538"/>
                  <a:pt x="1616219" y="6523957"/>
                </a:cubicBezTo>
                <a:cubicBezTo>
                  <a:pt x="1616219" y="6523957"/>
                  <a:pt x="1616219" y="6523957"/>
                  <a:pt x="1023606" y="6631791"/>
                </a:cubicBezTo>
                <a:cubicBezTo>
                  <a:pt x="1023606" y="6631791"/>
                  <a:pt x="1023606" y="6631791"/>
                  <a:pt x="538740" y="6523957"/>
                </a:cubicBezTo>
                <a:cubicBezTo>
                  <a:pt x="538740" y="6523957"/>
                  <a:pt x="538740" y="6523957"/>
                  <a:pt x="161622" y="6308289"/>
                </a:cubicBezTo>
                <a:lnTo>
                  <a:pt x="0" y="5876953"/>
                </a:lnTo>
                <a:cubicBezTo>
                  <a:pt x="0" y="5876953"/>
                  <a:pt x="0" y="5876953"/>
                  <a:pt x="0" y="5499534"/>
                </a:cubicBezTo>
                <a:cubicBezTo>
                  <a:pt x="0" y="5499534"/>
                  <a:pt x="0" y="5499534"/>
                  <a:pt x="107748" y="5391700"/>
                </a:cubicBezTo>
                <a:cubicBezTo>
                  <a:pt x="107748" y="5391700"/>
                  <a:pt x="107748" y="5391700"/>
                  <a:pt x="269370" y="5445617"/>
                </a:cubicBezTo>
                <a:cubicBezTo>
                  <a:pt x="269370" y="5445617"/>
                  <a:pt x="269370" y="5445617"/>
                  <a:pt x="269370" y="5553451"/>
                </a:cubicBezTo>
                <a:cubicBezTo>
                  <a:pt x="269370" y="5553451"/>
                  <a:pt x="269370" y="5553451"/>
                  <a:pt x="323244" y="5930870"/>
                </a:cubicBezTo>
                <a:cubicBezTo>
                  <a:pt x="323244" y="5930870"/>
                  <a:pt x="323244" y="5930870"/>
                  <a:pt x="323244" y="5984787"/>
                </a:cubicBezTo>
                <a:cubicBezTo>
                  <a:pt x="323244" y="5984787"/>
                  <a:pt x="323244" y="5984787"/>
                  <a:pt x="430992" y="6092621"/>
                </a:cubicBezTo>
                <a:cubicBezTo>
                  <a:pt x="430992" y="6092621"/>
                  <a:pt x="430992" y="6092621"/>
                  <a:pt x="592614" y="6200455"/>
                </a:cubicBezTo>
                <a:cubicBezTo>
                  <a:pt x="592614" y="6200455"/>
                  <a:pt x="592614" y="6200455"/>
                  <a:pt x="646488" y="6200455"/>
                </a:cubicBezTo>
                <a:cubicBezTo>
                  <a:pt x="646488" y="6200455"/>
                  <a:pt x="646488" y="6200455"/>
                  <a:pt x="969732" y="6308289"/>
                </a:cubicBezTo>
                <a:cubicBezTo>
                  <a:pt x="969732" y="6308289"/>
                  <a:pt x="969732" y="6308289"/>
                  <a:pt x="1077480" y="6254372"/>
                </a:cubicBezTo>
                <a:cubicBezTo>
                  <a:pt x="1077480" y="6254372"/>
                  <a:pt x="1077480" y="6254372"/>
                  <a:pt x="1400723" y="6146538"/>
                </a:cubicBezTo>
                <a:cubicBezTo>
                  <a:pt x="1400723" y="6146538"/>
                  <a:pt x="1400723" y="6146538"/>
                  <a:pt x="1616219" y="5769119"/>
                </a:cubicBezTo>
                <a:cubicBezTo>
                  <a:pt x="1616219" y="5769119"/>
                  <a:pt x="1616219" y="5769119"/>
                  <a:pt x="1670093" y="5769119"/>
                </a:cubicBezTo>
                <a:cubicBezTo>
                  <a:pt x="1670093" y="5769119"/>
                  <a:pt x="1670093" y="5769119"/>
                  <a:pt x="1670093" y="5607368"/>
                </a:cubicBezTo>
                <a:cubicBezTo>
                  <a:pt x="1670093" y="5607368"/>
                  <a:pt x="1670093" y="5607368"/>
                  <a:pt x="1885589" y="4960364"/>
                </a:cubicBezTo>
                <a:cubicBezTo>
                  <a:pt x="1885589" y="4960364"/>
                  <a:pt x="1885589" y="4960364"/>
                  <a:pt x="2101085" y="3935941"/>
                </a:cubicBezTo>
                <a:cubicBezTo>
                  <a:pt x="2101085" y="3935941"/>
                  <a:pt x="2101085" y="3935941"/>
                  <a:pt x="2424329" y="3073269"/>
                </a:cubicBezTo>
                <a:cubicBezTo>
                  <a:pt x="2424329" y="3073269"/>
                  <a:pt x="2424329" y="3073269"/>
                  <a:pt x="2963069" y="2803684"/>
                </a:cubicBezTo>
                <a:cubicBezTo>
                  <a:pt x="2963069" y="2803684"/>
                  <a:pt x="2963069" y="2803684"/>
                  <a:pt x="3663430" y="2749767"/>
                </a:cubicBezTo>
                <a:cubicBezTo>
                  <a:pt x="3663430" y="2749767"/>
                  <a:pt x="3663430" y="2749767"/>
                  <a:pt x="4471540" y="2803684"/>
                </a:cubicBezTo>
                <a:cubicBezTo>
                  <a:pt x="4471540" y="2803684"/>
                  <a:pt x="4471540" y="2803684"/>
                  <a:pt x="5279650" y="2803684"/>
                </a:cubicBezTo>
                <a:cubicBezTo>
                  <a:pt x="5279650" y="2803684"/>
                  <a:pt x="5279650" y="2803684"/>
                  <a:pt x="5387398" y="2803684"/>
                </a:cubicBezTo>
                <a:cubicBezTo>
                  <a:pt x="5387398" y="2803684"/>
                  <a:pt x="5387398" y="2803684"/>
                  <a:pt x="5441271" y="2803684"/>
                </a:cubicBezTo>
                <a:cubicBezTo>
                  <a:pt x="5441271" y="2803684"/>
                  <a:pt x="5441271" y="2803684"/>
                  <a:pt x="5495145" y="2803684"/>
                </a:cubicBezTo>
                <a:cubicBezTo>
                  <a:pt x="5495145" y="2803684"/>
                  <a:pt x="5495145" y="2803684"/>
                  <a:pt x="5602893" y="2803684"/>
                </a:cubicBezTo>
                <a:cubicBezTo>
                  <a:pt x="5602893" y="2803684"/>
                  <a:pt x="5602893" y="2803684"/>
                  <a:pt x="5710642" y="2803684"/>
                </a:cubicBezTo>
                <a:cubicBezTo>
                  <a:pt x="5710642" y="2803684"/>
                  <a:pt x="5710642" y="2803684"/>
                  <a:pt x="6303255" y="2749767"/>
                </a:cubicBezTo>
                <a:cubicBezTo>
                  <a:pt x="6303255" y="2749767"/>
                  <a:pt x="6303255" y="2749767"/>
                  <a:pt x="6464877" y="2749767"/>
                </a:cubicBezTo>
                <a:cubicBezTo>
                  <a:pt x="6464877" y="2749767"/>
                  <a:pt x="6464877" y="2749767"/>
                  <a:pt x="6572625" y="2749767"/>
                </a:cubicBezTo>
                <a:cubicBezTo>
                  <a:pt x="6572625" y="2749767"/>
                  <a:pt x="6572625" y="2749767"/>
                  <a:pt x="6626499" y="2749767"/>
                </a:cubicBezTo>
                <a:cubicBezTo>
                  <a:pt x="6626499" y="2749767"/>
                  <a:pt x="6626499" y="2749767"/>
                  <a:pt x="6680373" y="2749767"/>
                </a:cubicBezTo>
                <a:cubicBezTo>
                  <a:pt x="6680373" y="2749767"/>
                  <a:pt x="6680373" y="2749767"/>
                  <a:pt x="6788121" y="2749767"/>
                </a:cubicBezTo>
                <a:cubicBezTo>
                  <a:pt x="6788121" y="2749767"/>
                  <a:pt x="6788121" y="2749767"/>
                  <a:pt x="6841995" y="2749767"/>
                </a:cubicBezTo>
                <a:cubicBezTo>
                  <a:pt x="6841995" y="2749767"/>
                  <a:pt x="6841995" y="2749767"/>
                  <a:pt x="6895869" y="2749767"/>
                </a:cubicBezTo>
                <a:cubicBezTo>
                  <a:pt x="6895869" y="2749767"/>
                  <a:pt x="6895869" y="2749767"/>
                  <a:pt x="6949743" y="2749767"/>
                </a:cubicBezTo>
                <a:cubicBezTo>
                  <a:pt x="6949743" y="2749767"/>
                  <a:pt x="6949743" y="2749767"/>
                  <a:pt x="7057491" y="2695850"/>
                </a:cubicBezTo>
                <a:cubicBezTo>
                  <a:pt x="7057491" y="2695850"/>
                  <a:pt x="7057491" y="2695850"/>
                  <a:pt x="7434608" y="2588016"/>
                </a:cubicBezTo>
                <a:cubicBezTo>
                  <a:pt x="7434608" y="2588016"/>
                  <a:pt x="7434608" y="2588016"/>
                  <a:pt x="7596230" y="2588016"/>
                </a:cubicBezTo>
                <a:cubicBezTo>
                  <a:pt x="7596230" y="2588016"/>
                  <a:pt x="7596230" y="2588016"/>
                  <a:pt x="7650104" y="2588016"/>
                </a:cubicBezTo>
                <a:cubicBezTo>
                  <a:pt x="7650104" y="2588016"/>
                  <a:pt x="7650104" y="2588016"/>
                  <a:pt x="8081096" y="2534099"/>
                </a:cubicBezTo>
                <a:cubicBezTo>
                  <a:pt x="8081096" y="2534099"/>
                  <a:pt x="8081096" y="2534099"/>
                  <a:pt x="8134970" y="2480182"/>
                </a:cubicBezTo>
                <a:cubicBezTo>
                  <a:pt x="8134970" y="2480182"/>
                  <a:pt x="8134970" y="2480182"/>
                  <a:pt x="8242718" y="2480182"/>
                </a:cubicBezTo>
                <a:cubicBezTo>
                  <a:pt x="8242718" y="2480182"/>
                  <a:pt x="8242718" y="2480182"/>
                  <a:pt x="8565962" y="2318431"/>
                </a:cubicBezTo>
                <a:cubicBezTo>
                  <a:pt x="8565962" y="2318431"/>
                  <a:pt x="8565962" y="2318431"/>
                  <a:pt x="9050827" y="1294008"/>
                </a:cubicBezTo>
                <a:cubicBezTo>
                  <a:pt x="9050827" y="1294008"/>
                  <a:pt x="9050827" y="1294008"/>
                  <a:pt x="9481819" y="700921"/>
                </a:cubicBezTo>
                <a:cubicBezTo>
                  <a:pt x="9481819" y="700921"/>
                  <a:pt x="9481819" y="700921"/>
                  <a:pt x="9966685" y="377419"/>
                </a:cubicBezTo>
                <a:cubicBezTo>
                  <a:pt x="9966685" y="377419"/>
                  <a:pt x="9966685" y="377419"/>
                  <a:pt x="10020559" y="377419"/>
                </a:cubicBezTo>
                <a:cubicBezTo>
                  <a:pt x="10020559" y="377419"/>
                  <a:pt x="10020559" y="377419"/>
                  <a:pt x="10074433" y="161751"/>
                </a:cubicBezTo>
                <a:cubicBezTo>
                  <a:pt x="10074433" y="161751"/>
                  <a:pt x="10074433" y="161751"/>
                  <a:pt x="102360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69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5408499" y="1676400"/>
            <a:ext cx="5834208" cy="4637774"/>
          </a:xfrm>
          <a:custGeom>
            <a:avLst/>
            <a:gdLst>
              <a:gd name="connsiteX0" fmla="*/ 1726745 w 11639548"/>
              <a:gd name="connsiteY0" fmla="*/ 0 h 9275548"/>
              <a:gd name="connsiteX1" fmla="*/ 1854652 w 11639548"/>
              <a:gd name="connsiteY1" fmla="*/ 0 h 9275548"/>
              <a:gd name="connsiteX2" fmla="*/ 2174420 w 11639548"/>
              <a:gd name="connsiteY2" fmla="*/ 0 h 9275548"/>
              <a:gd name="connsiteX3" fmla="*/ 2302327 w 11639548"/>
              <a:gd name="connsiteY3" fmla="*/ 0 h 9275548"/>
              <a:gd name="connsiteX4" fmla="*/ 2494188 w 11639548"/>
              <a:gd name="connsiteY4" fmla="*/ 63970 h 9275548"/>
              <a:gd name="connsiteX5" fmla="*/ 2686049 w 11639548"/>
              <a:gd name="connsiteY5" fmla="*/ 63970 h 9275548"/>
              <a:gd name="connsiteX6" fmla="*/ 2813956 w 11639548"/>
              <a:gd name="connsiteY6" fmla="*/ 127939 h 9275548"/>
              <a:gd name="connsiteX7" fmla="*/ 2877910 w 11639548"/>
              <a:gd name="connsiteY7" fmla="*/ 127939 h 9275548"/>
              <a:gd name="connsiteX8" fmla="*/ 3197677 w 11639548"/>
              <a:gd name="connsiteY8" fmla="*/ 191908 h 9275548"/>
              <a:gd name="connsiteX9" fmla="*/ 3261631 w 11639548"/>
              <a:gd name="connsiteY9" fmla="*/ 191908 h 9275548"/>
              <a:gd name="connsiteX10" fmla="*/ 3325584 w 11639548"/>
              <a:gd name="connsiteY10" fmla="*/ 191908 h 9275548"/>
              <a:gd name="connsiteX11" fmla="*/ 3645352 w 11639548"/>
              <a:gd name="connsiteY11" fmla="*/ 447785 h 9275548"/>
              <a:gd name="connsiteX12" fmla="*/ 3773260 w 11639548"/>
              <a:gd name="connsiteY12" fmla="*/ 511755 h 9275548"/>
              <a:gd name="connsiteX13" fmla="*/ 3901166 w 11639548"/>
              <a:gd name="connsiteY13" fmla="*/ 639693 h 9275548"/>
              <a:gd name="connsiteX14" fmla="*/ 4029074 w 11639548"/>
              <a:gd name="connsiteY14" fmla="*/ 703662 h 9275548"/>
              <a:gd name="connsiteX15" fmla="*/ 4156981 w 11639548"/>
              <a:gd name="connsiteY15" fmla="*/ 831601 h 9275548"/>
              <a:gd name="connsiteX16" fmla="*/ 4476748 w 11639548"/>
              <a:gd name="connsiteY16" fmla="*/ 1023509 h 9275548"/>
              <a:gd name="connsiteX17" fmla="*/ 4668610 w 11639548"/>
              <a:gd name="connsiteY17" fmla="*/ 1151448 h 9275548"/>
              <a:gd name="connsiteX18" fmla="*/ 4732563 w 11639548"/>
              <a:gd name="connsiteY18" fmla="*/ 1215417 h 9275548"/>
              <a:gd name="connsiteX19" fmla="*/ 4860470 w 11639548"/>
              <a:gd name="connsiteY19" fmla="*/ 1279386 h 9275548"/>
              <a:gd name="connsiteX20" fmla="*/ 4924424 w 11639548"/>
              <a:gd name="connsiteY20" fmla="*/ 1343355 h 9275548"/>
              <a:gd name="connsiteX21" fmla="*/ 5052330 w 11639548"/>
              <a:gd name="connsiteY21" fmla="*/ 1407325 h 9275548"/>
              <a:gd name="connsiteX22" fmla="*/ 5180238 w 11639548"/>
              <a:gd name="connsiteY22" fmla="*/ 1599233 h 9275548"/>
              <a:gd name="connsiteX23" fmla="*/ 5244192 w 11639548"/>
              <a:gd name="connsiteY23" fmla="*/ 1599233 h 9275548"/>
              <a:gd name="connsiteX24" fmla="*/ 5436052 w 11639548"/>
              <a:gd name="connsiteY24" fmla="*/ 1791140 h 9275548"/>
              <a:gd name="connsiteX25" fmla="*/ 5500006 w 11639548"/>
              <a:gd name="connsiteY25" fmla="*/ 1855110 h 9275548"/>
              <a:gd name="connsiteX26" fmla="*/ 5627913 w 11639548"/>
              <a:gd name="connsiteY26" fmla="*/ 1919079 h 9275548"/>
              <a:gd name="connsiteX27" fmla="*/ 5691866 w 11639548"/>
              <a:gd name="connsiteY27" fmla="*/ 1983048 h 9275548"/>
              <a:gd name="connsiteX28" fmla="*/ 5563959 w 11639548"/>
              <a:gd name="connsiteY28" fmla="*/ 2174956 h 9275548"/>
              <a:gd name="connsiteX29" fmla="*/ 5627913 w 11639548"/>
              <a:gd name="connsiteY29" fmla="*/ 2174956 h 9275548"/>
              <a:gd name="connsiteX30" fmla="*/ 5691866 w 11639548"/>
              <a:gd name="connsiteY30" fmla="*/ 2174956 h 9275548"/>
              <a:gd name="connsiteX31" fmla="*/ 5819774 w 11639548"/>
              <a:gd name="connsiteY31" fmla="*/ 2174956 h 9275548"/>
              <a:gd name="connsiteX32" fmla="*/ 6011634 w 11639548"/>
              <a:gd name="connsiteY32" fmla="*/ 2238926 h 9275548"/>
              <a:gd name="connsiteX33" fmla="*/ 6203494 w 11639548"/>
              <a:gd name="connsiteY33" fmla="*/ 2238926 h 9275548"/>
              <a:gd name="connsiteX34" fmla="*/ 6267448 w 11639548"/>
              <a:gd name="connsiteY34" fmla="*/ 2238926 h 9275548"/>
              <a:gd name="connsiteX35" fmla="*/ 6779078 w 11639548"/>
              <a:gd name="connsiteY35" fmla="*/ 2366864 h 9275548"/>
              <a:gd name="connsiteX36" fmla="*/ 7546520 w 11639548"/>
              <a:gd name="connsiteY36" fmla="*/ 2302895 h 9275548"/>
              <a:gd name="connsiteX37" fmla="*/ 7674426 w 11639548"/>
              <a:gd name="connsiteY37" fmla="*/ 2302895 h 9275548"/>
              <a:gd name="connsiteX38" fmla="*/ 7866288 w 11639548"/>
              <a:gd name="connsiteY38" fmla="*/ 2302895 h 9275548"/>
              <a:gd name="connsiteX39" fmla="*/ 8122102 w 11639548"/>
              <a:gd name="connsiteY39" fmla="*/ 2302895 h 9275548"/>
              <a:gd name="connsiteX40" fmla="*/ 8377916 w 11639548"/>
              <a:gd name="connsiteY40" fmla="*/ 2302895 h 9275548"/>
              <a:gd name="connsiteX41" fmla="*/ 9209312 w 11639548"/>
              <a:gd name="connsiteY41" fmla="*/ 2174956 h 9275548"/>
              <a:gd name="connsiteX42" fmla="*/ 9273266 w 11639548"/>
              <a:gd name="connsiteY42" fmla="*/ 2174956 h 9275548"/>
              <a:gd name="connsiteX43" fmla="*/ 9720942 w 11639548"/>
              <a:gd name="connsiteY43" fmla="*/ 2366864 h 9275548"/>
              <a:gd name="connsiteX44" fmla="*/ 9848848 w 11639548"/>
              <a:gd name="connsiteY44" fmla="*/ 2430833 h 9275548"/>
              <a:gd name="connsiteX45" fmla="*/ 10616290 w 11639548"/>
              <a:gd name="connsiteY45" fmla="*/ 3134496 h 9275548"/>
              <a:gd name="connsiteX46" fmla="*/ 10744198 w 11639548"/>
              <a:gd name="connsiteY46" fmla="*/ 3454342 h 9275548"/>
              <a:gd name="connsiteX47" fmla="*/ 10744198 w 11639548"/>
              <a:gd name="connsiteY47" fmla="*/ 3518311 h 9275548"/>
              <a:gd name="connsiteX48" fmla="*/ 10808152 w 11639548"/>
              <a:gd name="connsiteY48" fmla="*/ 3710219 h 9275548"/>
              <a:gd name="connsiteX49" fmla="*/ 10872106 w 11639548"/>
              <a:gd name="connsiteY49" fmla="*/ 3902127 h 9275548"/>
              <a:gd name="connsiteX50" fmla="*/ 10936058 w 11639548"/>
              <a:gd name="connsiteY50" fmla="*/ 4733728 h 9275548"/>
              <a:gd name="connsiteX51" fmla="*/ 10936058 w 11639548"/>
              <a:gd name="connsiteY51" fmla="*/ 5821206 h 9275548"/>
              <a:gd name="connsiteX52" fmla="*/ 11063966 w 11639548"/>
              <a:gd name="connsiteY52" fmla="*/ 6588838 h 9275548"/>
              <a:gd name="connsiteX53" fmla="*/ 11127918 w 11639548"/>
              <a:gd name="connsiteY53" fmla="*/ 6524868 h 9275548"/>
              <a:gd name="connsiteX54" fmla="*/ 11255826 w 11639548"/>
              <a:gd name="connsiteY54" fmla="*/ 6716776 h 9275548"/>
              <a:gd name="connsiteX55" fmla="*/ 11319780 w 11639548"/>
              <a:gd name="connsiteY55" fmla="*/ 7100592 h 9275548"/>
              <a:gd name="connsiteX56" fmla="*/ 11319780 w 11639548"/>
              <a:gd name="connsiteY56" fmla="*/ 7356469 h 9275548"/>
              <a:gd name="connsiteX57" fmla="*/ 11511642 w 11639548"/>
              <a:gd name="connsiteY57" fmla="*/ 7612346 h 9275548"/>
              <a:gd name="connsiteX58" fmla="*/ 11639548 w 11639548"/>
              <a:gd name="connsiteY58" fmla="*/ 7740285 h 9275548"/>
              <a:gd name="connsiteX59" fmla="*/ 11511642 w 11639548"/>
              <a:gd name="connsiteY59" fmla="*/ 7804254 h 9275548"/>
              <a:gd name="connsiteX60" fmla="*/ 11255826 w 11639548"/>
              <a:gd name="connsiteY60" fmla="*/ 7612346 h 9275548"/>
              <a:gd name="connsiteX61" fmla="*/ 11063966 w 11639548"/>
              <a:gd name="connsiteY61" fmla="*/ 7356469 h 9275548"/>
              <a:gd name="connsiteX62" fmla="*/ 10872106 w 11639548"/>
              <a:gd name="connsiteY62" fmla="*/ 6908684 h 9275548"/>
              <a:gd name="connsiteX63" fmla="*/ 10936058 w 11639548"/>
              <a:gd name="connsiteY63" fmla="*/ 6652807 h 9275548"/>
              <a:gd name="connsiteX64" fmla="*/ 11000012 w 11639548"/>
              <a:gd name="connsiteY64" fmla="*/ 6652807 h 9275548"/>
              <a:gd name="connsiteX65" fmla="*/ 10872106 w 11639548"/>
              <a:gd name="connsiteY65" fmla="*/ 6013114 h 9275548"/>
              <a:gd name="connsiteX66" fmla="*/ 10744198 w 11639548"/>
              <a:gd name="connsiteY66" fmla="*/ 5373421 h 9275548"/>
              <a:gd name="connsiteX67" fmla="*/ 10744198 w 11639548"/>
              <a:gd name="connsiteY67" fmla="*/ 4669759 h 9275548"/>
              <a:gd name="connsiteX68" fmla="*/ 10680246 w 11639548"/>
              <a:gd name="connsiteY68" fmla="*/ 4861667 h 9275548"/>
              <a:gd name="connsiteX69" fmla="*/ 10680246 w 11639548"/>
              <a:gd name="connsiteY69" fmla="*/ 4925636 h 9275548"/>
              <a:gd name="connsiteX70" fmla="*/ 10488384 w 11639548"/>
              <a:gd name="connsiteY70" fmla="*/ 5373421 h 9275548"/>
              <a:gd name="connsiteX71" fmla="*/ 10168616 w 11639548"/>
              <a:gd name="connsiteY71" fmla="*/ 5821206 h 9275548"/>
              <a:gd name="connsiteX72" fmla="*/ 10168616 w 11639548"/>
              <a:gd name="connsiteY72" fmla="*/ 6332960 h 9275548"/>
              <a:gd name="connsiteX73" fmla="*/ 10168616 w 11639548"/>
              <a:gd name="connsiteY73" fmla="*/ 6396930 h 9275548"/>
              <a:gd name="connsiteX74" fmla="*/ 10232570 w 11639548"/>
              <a:gd name="connsiteY74" fmla="*/ 6652807 h 9275548"/>
              <a:gd name="connsiteX75" fmla="*/ 10360478 w 11639548"/>
              <a:gd name="connsiteY75" fmla="*/ 6908684 h 9275548"/>
              <a:gd name="connsiteX76" fmla="*/ 10424430 w 11639548"/>
              <a:gd name="connsiteY76" fmla="*/ 7036622 h 9275548"/>
              <a:gd name="connsiteX77" fmla="*/ 10424430 w 11639548"/>
              <a:gd name="connsiteY77" fmla="*/ 7228530 h 9275548"/>
              <a:gd name="connsiteX78" fmla="*/ 10168616 w 11639548"/>
              <a:gd name="connsiteY78" fmla="*/ 8316008 h 9275548"/>
              <a:gd name="connsiteX79" fmla="*/ 10104662 w 11639548"/>
              <a:gd name="connsiteY79" fmla="*/ 8763794 h 9275548"/>
              <a:gd name="connsiteX80" fmla="*/ 9976754 w 11639548"/>
              <a:gd name="connsiteY80" fmla="*/ 8827763 h 9275548"/>
              <a:gd name="connsiteX81" fmla="*/ 9912802 w 11639548"/>
              <a:gd name="connsiteY81" fmla="*/ 9019671 h 9275548"/>
              <a:gd name="connsiteX82" fmla="*/ 9848848 w 11639548"/>
              <a:gd name="connsiteY82" fmla="*/ 9147609 h 9275548"/>
              <a:gd name="connsiteX83" fmla="*/ 9529080 w 11639548"/>
              <a:gd name="connsiteY83" fmla="*/ 9275548 h 9275548"/>
              <a:gd name="connsiteX84" fmla="*/ 9273266 w 11639548"/>
              <a:gd name="connsiteY84" fmla="*/ 9211579 h 9275548"/>
              <a:gd name="connsiteX85" fmla="*/ 9337220 w 11639548"/>
              <a:gd name="connsiteY85" fmla="*/ 8955702 h 9275548"/>
              <a:gd name="connsiteX86" fmla="*/ 9465126 w 11639548"/>
              <a:gd name="connsiteY86" fmla="*/ 8827763 h 9275548"/>
              <a:gd name="connsiteX87" fmla="*/ 9593034 w 11639548"/>
              <a:gd name="connsiteY87" fmla="*/ 8699824 h 9275548"/>
              <a:gd name="connsiteX88" fmla="*/ 9784894 w 11639548"/>
              <a:gd name="connsiteY88" fmla="*/ 8124100 h 9275548"/>
              <a:gd name="connsiteX89" fmla="*/ 9784894 w 11639548"/>
              <a:gd name="connsiteY89" fmla="*/ 7356469 h 9275548"/>
              <a:gd name="connsiteX90" fmla="*/ 9720942 w 11639548"/>
              <a:gd name="connsiteY90" fmla="*/ 7228530 h 9275548"/>
              <a:gd name="connsiteX91" fmla="*/ 9656986 w 11639548"/>
              <a:gd name="connsiteY91" fmla="*/ 7612346 h 9275548"/>
              <a:gd name="connsiteX92" fmla="*/ 9593034 w 11639548"/>
              <a:gd name="connsiteY92" fmla="*/ 8188070 h 9275548"/>
              <a:gd name="connsiteX93" fmla="*/ 9529080 w 11639548"/>
              <a:gd name="connsiteY93" fmla="*/ 8443947 h 9275548"/>
              <a:gd name="connsiteX94" fmla="*/ 9337220 w 11639548"/>
              <a:gd name="connsiteY94" fmla="*/ 8507916 h 9275548"/>
              <a:gd name="connsiteX95" fmla="*/ 9337220 w 11639548"/>
              <a:gd name="connsiteY95" fmla="*/ 8571886 h 9275548"/>
              <a:gd name="connsiteX96" fmla="*/ 9273266 w 11639548"/>
              <a:gd name="connsiteY96" fmla="*/ 8827763 h 9275548"/>
              <a:gd name="connsiteX97" fmla="*/ 8953498 w 11639548"/>
              <a:gd name="connsiteY97" fmla="*/ 8827763 h 9275548"/>
              <a:gd name="connsiteX98" fmla="*/ 8697684 w 11639548"/>
              <a:gd name="connsiteY98" fmla="*/ 8827763 h 9275548"/>
              <a:gd name="connsiteX99" fmla="*/ 8697684 w 11639548"/>
              <a:gd name="connsiteY99" fmla="*/ 8763794 h 9275548"/>
              <a:gd name="connsiteX100" fmla="*/ 8825590 w 11639548"/>
              <a:gd name="connsiteY100" fmla="*/ 8443947 h 9275548"/>
              <a:gd name="connsiteX101" fmla="*/ 9145358 w 11639548"/>
              <a:gd name="connsiteY101" fmla="*/ 8316008 h 9275548"/>
              <a:gd name="connsiteX102" fmla="*/ 9209312 w 11639548"/>
              <a:gd name="connsiteY102" fmla="*/ 7996162 h 9275548"/>
              <a:gd name="connsiteX103" fmla="*/ 9401174 w 11639548"/>
              <a:gd name="connsiteY103" fmla="*/ 7164561 h 9275548"/>
              <a:gd name="connsiteX104" fmla="*/ 9337220 w 11639548"/>
              <a:gd name="connsiteY104" fmla="*/ 6716776 h 9275548"/>
              <a:gd name="connsiteX105" fmla="*/ 9145358 w 11639548"/>
              <a:gd name="connsiteY105" fmla="*/ 6460899 h 9275548"/>
              <a:gd name="connsiteX106" fmla="*/ 8889546 w 11639548"/>
              <a:gd name="connsiteY106" fmla="*/ 6332960 h 9275548"/>
              <a:gd name="connsiteX107" fmla="*/ 8505822 w 11639548"/>
              <a:gd name="connsiteY107" fmla="*/ 5885176 h 9275548"/>
              <a:gd name="connsiteX108" fmla="*/ 8313962 w 11639548"/>
              <a:gd name="connsiteY108" fmla="*/ 5565329 h 9275548"/>
              <a:gd name="connsiteX109" fmla="*/ 8250010 w 11639548"/>
              <a:gd name="connsiteY109" fmla="*/ 5565329 h 9275548"/>
              <a:gd name="connsiteX110" fmla="*/ 8122102 w 11639548"/>
              <a:gd name="connsiteY110" fmla="*/ 5565329 h 9275548"/>
              <a:gd name="connsiteX111" fmla="*/ 7994194 w 11639548"/>
              <a:gd name="connsiteY111" fmla="*/ 5565329 h 9275548"/>
              <a:gd name="connsiteX112" fmla="*/ 7738380 w 11639548"/>
              <a:gd name="connsiteY112" fmla="*/ 5629298 h 9275548"/>
              <a:gd name="connsiteX113" fmla="*/ 7610474 w 11639548"/>
              <a:gd name="connsiteY113" fmla="*/ 5629298 h 9275548"/>
              <a:gd name="connsiteX114" fmla="*/ 7354658 w 11639548"/>
              <a:gd name="connsiteY114" fmla="*/ 5629298 h 9275548"/>
              <a:gd name="connsiteX115" fmla="*/ 7098846 w 11639548"/>
              <a:gd name="connsiteY115" fmla="*/ 5629298 h 9275548"/>
              <a:gd name="connsiteX116" fmla="*/ 7034892 w 11639548"/>
              <a:gd name="connsiteY116" fmla="*/ 5629298 h 9275548"/>
              <a:gd name="connsiteX117" fmla="*/ 6523262 w 11639548"/>
              <a:gd name="connsiteY117" fmla="*/ 5629298 h 9275548"/>
              <a:gd name="connsiteX118" fmla="*/ 6331402 w 11639548"/>
              <a:gd name="connsiteY118" fmla="*/ 5565329 h 9275548"/>
              <a:gd name="connsiteX119" fmla="*/ 6203494 w 11639548"/>
              <a:gd name="connsiteY119" fmla="*/ 5565329 h 9275548"/>
              <a:gd name="connsiteX120" fmla="*/ 6011634 w 11639548"/>
              <a:gd name="connsiteY120" fmla="*/ 5501360 h 9275548"/>
              <a:gd name="connsiteX121" fmla="*/ 5947680 w 11639548"/>
              <a:gd name="connsiteY121" fmla="*/ 5437390 h 9275548"/>
              <a:gd name="connsiteX122" fmla="*/ 5691866 w 11639548"/>
              <a:gd name="connsiteY122" fmla="*/ 5309452 h 9275548"/>
              <a:gd name="connsiteX123" fmla="*/ 5627913 w 11639548"/>
              <a:gd name="connsiteY123" fmla="*/ 5309452 h 9275548"/>
              <a:gd name="connsiteX124" fmla="*/ 5500006 w 11639548"/>
              <a:gd name="connsiteY124" fmla="*/ 5245482 h 9275548"/>
              <a:gd name="connsiteX125" fmla="*/ 5308145 w 11639548"/>
              <a:gd name="connsiteY125" fmla="*/ 5245482 h 9275548"/>
              <a:gd name="connsiteX126" fmla="*/ 5308145 w 11639548"/>
              <a:gd name="connsiteY126" fmla="*/ 5309452 h 9275548"/>
              <a:gd name="connsiteX127" fmla="*/ 5244192 w 11639548"/>
              <a:gd name="connsiteY127" fmla="*/ 5373421 h 9275548"/>
              <a:gd name="connsiteX128" fmla="*/ 5244192 w 11639548"/>
              <a:gd name="connsiteY128" fmla="*/ 5437390 h 9275548"/>
              <a:gd name="connsiteX129" fmla="*/ 5180238 w 11639548"/>
              <a:gd name="connsiteY129" fmla="*/ 5757236 h 9275548"/>
              <a:gd name="connsiteX130" fmla="*/ 5180238 w 11639548"/>
              <a:gd name="connsiteY130" fmla="*/ 5821206 h 9275548"/>
              <a:gd name="connsiteX131" fmla="*/ 5180238 w 11639548"/>
              <a:gd name="connsiteY131" fmla="*/ 6013114 h 9275548"/>
              <a:gd name="connsiteX132" fmla="*/ 5180238 w 11639548"/>
              <a:gd name="connsiteY132" fmla="*/ 6141052 h 9275548"/>
              <a:gd name="connsiteX133" fmla="*/ 5180238 w 11639548"/>
              <a:gd name="connsiteY133" fmla="*/ 6205022 h 9275548"/>
              <a:gd name="connsiteX134" fmla="*/ 5180238 w 11639548"/>
              <a:gd name="connsiteY134" fmla="*/ 6396930 h 9275548"/>
              <a:gd name="connsiteX135" fmla="*/ 5180238 w 11639548"/>
              <a:gd name="connsiteY135" fmla="*/ 6460899 h 9275548"/>
              <a:gd name="connsiteX136" fmla="*/ 5180238 w 11639548"/>
              <a:gd name="connsiteY136" fmla="*/ 6844714 h 9275548"/>
              <a:gd name="connsiteX137" fmla="*/ 5116284 w 11639548"/>
              <a:gd name="connsiteY137" fmla="*/ 6972654 h 9275548"/>
              <a:gd name="connsiteX138" fmla="*/ 5116284 w 11639548"/>
              <a:gd name="connsiteY138" fmla="*/ 8124100 h 9275548"/>
              <a:gd name="connsiteX139" fmla="*/ 5244192 w 11639548"/>
              <a:gd name="connsiteY139" fmla="*/ 8571886 h 9275548"/>
              <a:gd name="connsiteX140" fmla="*/ 5116284 w 11639548"/>
              <a:gd name="connsiteY140" fmla="*/ 8635855 h 9275548"/>
              <a:gd name="connsiteX141" fmla="*/ 4988377 w 11639548"/>
              <a:gd name="connsiteY141" fmla="*/ 8827763 h 9275548"/>
              <a:gd name="connsiteX142" fmla="*/ 4988377 w 11639548"/>
              <a:gd name="connsiteY142" fmla="*/ 9083640 h 9275548"/>
              <a:gd name="connsiteX143" fmla="*/ 4604656 w 11639548"/>
              <a:gd name="connsiteY143" fmla="*/ 9147609 h 9275548"/>
              <a:gd name="connsiteX144" fmla="*/ 4412795 w 11639548"/>
              <a:gd name="connsiteY144" fmla="*/ 9147609 h 9275548"/>
              <a:gd name="connsiteX145" fmla="*/ 4412795 w 11639548"/>
              <a:gd name="connsiteY145" fmla="*/ 8955702 h 9275548"/>
              <a:gd name="connsiteX146" fmla="*/ 4540702 w 11639548"/>
              <a:gd name="connsiteY146" fmla="*/ 8763794 h 9275548"/>
              <a:gd name="connsiteX147" fmla="*/ 4348842 w 11639548"/>
              <a:gd name="connsiteY147" fmla="*/ 8827763 h 9275548"/>
              <a:gd name="connsiteX148" fmla="*/ 4156981 w 11639548"/>
              <a:gd name="connsiteY148" fmla="*/ 8699824 h 9275548"/>
              <a:gd name="connsiteX149" fmla="*/ 4156981 w 11639548"/>
              <a:gd name="connsiteY149" fmla="*/ 8571886 h 9275548"/>
              <a:gd name="connsiteX150" fmla="*/ 4284888 w 11639548"/>
              <a:gd name="connsiteY150" fmla="*/ 8507916 h 9275548"/>
              <a:gd name="connsiteX151" fmla="*/ 4476748 w 11639548"/>
              <a:gd name="connsiteY151" fmla="*/ 8252040 h 9275548"/>
              <a:gd name="connsiteX152" fmla="*/ 4540702 w 11639548"/>
              <a:gd name="connsiteY152" fmla="*/ 8060132 h 9275548"/>
              <a:gd name="connsiteX153" fmla="*/ 4476748 w 11639548"/>
              <a:gd name="connsiteY153" fmla="*/ 7548377 h 9275548"/>
              <a:gd name="connsiteX154" fmla="*/ 4412795 w 11639548"/>
              <a:gd name="connsiteY154" fmla="*/ 6908684 h 9275548"/>
              <a:gd name="connsiteX155" fmla="*/ 4284888 w 11639548"/>
              <a:gd name="connsiteY155" fmla="*/ 6780746 h 9275548"/>
              <a:gd name="connsiteX156" fmla="*/ 4156981 w 11639548"/>
              <a:gd name="connsiteY156" fmla="*/ 6460899 h 9275548"/>
              <a:gd name="connsiteX157" fmla="*/ 4220934 w 11639548"/>
              <a:gd name="connsiteY157" fmla="*/ 6205022 h 9275548"/>
              <a:gd name="connsiteX158" fmla="*/ 4093027 w 11639548"/>
              <a:gd name="connsiteY158" fmla="*/ 5565329 h 9275548"/>
              <a:gd name="connsiteX159" fmla="*/ 4029074 w 11639548"/>
              <a:gd name="connsiteY159" fmla="*/ 5117544 h 9275548"/>
              <a:gd name="connsiteX160" fmla="*/ 3965120 w 11639548"/>
              <a:gd name="connsiteY160" fmla="*/ 5053574 h 9275548"/>
              <a:gd name="connsiteX161" fmla="*/ 3837213 w 11639548"/>
              <a:gd name="connsiteY161" fmla="*/ 4861667 h 9275548"/>
              <a:gd name="connsiteX162" fmla="*/ 3773260 w 11639548"/>
              <a:gd name="connsiteY162" fmla="*/ 4669759 h 9275548"/>
              <a:gd name="connsiteX163" fmla="*/ 3645352 w 11639548"/>
              <a:gd name="connsiteY163" fmla="*/ 4349912 h 9275548"/>
              <a:gd name="connsiteX164" fmla="*/ 3581399 w 11639548"/>
              <a:gd name="connsiteY164" fmla="*/ 4221974 h 9275548"/>
              <a:gd name="connsiteX165" fmla="*/ 3005816 w 11639548"/>
              <a:gd name="connsiteY165" fmla="*/ 3902127 h 9275548"/>
              <a:gd name="connsiteX166" fmla="*/ 2558142 w 11639548"/>
              <a:gd name="connsiteY166" fmla="*/ 3326404 h 9275548"/>
              <a:gd name="connsiteX167" fmla="*/ 2366281 w 11639548"/>
              <a:gd name="connsiteY167" fmla="*/ 3006557 h 9275548"/>
              <a:gd name="connsiteX168" fmla="*/ 2238374 w 11639548"/>
              <a:gd name="connsiteY168" fmla="*/ 2750680 h 9275548"/>
              <a:gd name="connsiteX169" fmla="*/ 2110467 w 11639548"/>
              <a:gd name="connsiteY169" fmla="*/ 2494803 h 9275548"/>
              <a:gd name="connsiteX170" fmla="*/ 2046513 w 11639548"/>
              <a:gd name="connsiteY170" fmla="*/ 2366864 h 9275548"/>
              <a:gd name="connsiteX171" fmla="*/ 1982560 w 11639548"/>
              <a:gd name="connsiteY171" fmla="*/ 2302895 h 9275548"/>
              <a:gd name="connsiteX172" fmla="*/ 1918606 w 11639548"/>
              <a:gd name="connsiteY172" fmla="*/ 2110987 h 9275548"/>
              <a:gd name="connsiteX173" fmla="*/ 1918606 w 11639548"/>
              <a:gd name="connsiteY173" fmla="*/ 2047018 h 9275548"/>
              <a:gd name="connsiteX174" fmla="*/ 1854652 w 11639548"/>
              <a:gd name="connsiteY174" fmla="*/ 2110987 h 9275548"/>
              <a:gd name="connsiteX175" fmla="*/ 1790699 w 11639548"/>
              <a:gd name="connsiteY175" fmla="*/ 2238926 h 9275548"/>
              <a:gd name="connsiteX176" fmla="*/ 1662792 w 11639548"/>
              <a:gd name="connsiteY176" fmla="*/ 2366864 h 9275548"/>
              <a:gd name="connsiteX177" fmla="*/ 1598838 w 11639548"/>
              <a:gd name="connsiteY177" fmla="*/ 2366864 h 9275548"/>
              <a:gd name="connsiteX178" fmla="*/ 1534885 w 11639548"/>
              <a:gd name="connsiteY178" fmla="*/ 2430833 h 9275548"/>
              <a:gd name="connsiteX179" fmla="*/ 1343024 w 11639548"/>
              <a:gd name="connsiteY179" fmla="*/ 2494803 h 9275548"/>
              <a:gd name="connsiteX180" fmla="*/ 1279070 w 11639548"/>
              <a:gd name="connsiteY180" fmla="*/ 2494803 h 9275548"/>
              <a:gd name="connsiteX181" fmla="*/ 1215117 w 11639548"/>
              <a:gd name="connsiteY181" fmla="*/ 2494803 h 9275548"/>
              <a:gd name="connsiteX182" fmla="*/ 1023256 w 11639548"/>
              <a:gd name="connsiteY182" fmla="*/ 2558772 h 9275548"/>
              <a:gd name="connsiteX183" fmla="*/ 1023256 w 11639548"/>
              <a:gd name="connsiteY183" fmla="*/ 2622741 h 9275548"/>
              <a:gd name="connsiteX184" fmla="*/ 959302 w 11639548"/>
              <a:gd name="connsiteY184" fmla="*/ 2622741 h 9275548"/>
              <a:gd name="connsiteX185" fmla="*/ 831395 w 11639548"/>
              <a:gd name="connsiteY185" fmla="*/ 2750680 h 9275548"/>
              <a:gd name="connsiteX186" fmla="*/ 767442 w 11639548"/>
              <a:gd name="connsiteY186" fmla="*/ 2814649 h 9275548"/>
              <a:gd name="connsiteX187" fmla="*/ 575581 w 11639548"/>
              <a:gd name="connsiteY187" fmla="*/ 2942588 h 9275548"/>
              <a:gd name="connsiteX188" fmla="*/ 447674 w 11639548"/>
              <a:gd name="connsiteY188" fmla="*/ 2942588 h 9275548"/>
              <a:gd name="connsiteX189" fmla="*/ 383720 w 11639548"/>
              <a:gd name="connsiteY189" fmla="*/ 2814649 h 9275548"/>
              <a:gd name="connsiteX190" fmla="*/ 255813 w 11639548"/>
              <a:gd name="connsiteY190" fmla="*/ 2750680 h 9275548"/>
              <a:gd name="connsiteX191" fmla="*/ 63953 w 11639548"/>
              <a:gd name="connsiteY191" fmla="*/ 2558772 h 9275548"/>
              <a:gd name="connsiteX192" fmla="*/ 36973 w 11639548"/>
              <a:gd name="connsiteY192" fmla="*/ 2531785 h 9275548"/>
              <a:gd name="connsiteX193" fmla="*/ 0 w 11639548"/>
              <a:gd name="connsiteY193" fmla="*/ 2494804 h 9275548"/>
              <a:gd name="connsiteX194" fmla="*/ 0 w 11639548"/>
              <a:gd name="connsiteY194" fmla="*/ 2494800 h 9275548"/>
              <a:gd name="connsiteX195" fmla="*/ 998 w 11639548"/>
              <a:gd name="connsiteY195" fmla="*/ 2491804 h 9275548"/>
              <a:gd name="connsiteX196" fmla="*/ 63953 w 11639548"/>
              <a:gd name="connsiteY196" fmla="*/ 2302895 h 9275548"/>
              <a:gd name="connsiteX197" fmla="*/ 447674 w 11639548"/>
              <a:gd name="connsiteY197" fmla="*/ 1599233 h 9275548"/>
              <a:gd name="connsiteX198" fmla="*/ 639535 w 11639548"/>
              <a:gd name="connsiteY198" fmla="*/ 1407325 h 9275548"/>
              <a:gd name="connsiteX199" fmla="*/ 703488 w 11639548"/>
              <a:gd name="connsiteY199" fmla="*/ 1279386 h 9275548"/>
              <a:gd name="connsiteX200" fmla="*/ 831395 w 11639548"/>
              <a:gd name="connsiteY200" fmla="*/ 959540 h 9275548"/>
              <a:gd name="connsiteX201" fmla="*/ 895349 w 11639548"/>
              <a:gd name="connsiteY201" fmla="*/ 895570 h 9275548"/>
              <a:gd name="connsiteX202" fmla="*/ 703488 w 11639548"/>
              <a:gd name="connsiteY202" fmla="*/ 703662 h 9275548"/>
              <a:gd name="connsiteX203" fmla="*/ 575581 w 11639548"/>
              <a:gd name="connsiteY203" fmla="*/ 639693 h 9275548"/>
              <a:gd name="connsiteX204" fmla="*/ 639535 w 11639548"/>
              <a:gd name="connsiteY204" fmla="*/ 575724 h 9275548"/>
              <a:gd name="connsiteX205" fmla="*/ 767442 w 11639548"/>
              <a:gd name="connsiteY205" fmla="*/ 575724 h 9275548"/>
              <a:gd name="connsiteX206" fmla="*/ 1215117 w 11639548"/>
              <a:gd name="connsiteY206" fmla="*/ 191908 h 9275548"/>
              <a:gd name="connsiteX207" fmla="*/ 1470931 w 11639548"/>
              <a:gd name="connsiteY207" fmla="*/ 127939 h 9275548"/>
              <a:gd name="connsiteX208" fmla="*/ 1726745 w 11639548"/>
              <a:gd name="connsiteY208" fmla="*/ 63970 h 9275548"/>
              <a:gd name="connsiteX209" fmla="*/ 1726745 w 11639548"/>
              <a:gd name="connsiteY209" fmla="*/ 0 h 927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11639548" h="9275548">
                <a:moveTo>
                  <a:pt x="1726745" y="0"/>
                </a:moveTo>
                <a:cubicBezTo>
                  <a:pt x="1726745" y="0"/>
                  <a:pt x="1726745" y="0"/>
                  <a:pt x="1854652" y="0"/>
                </a:cubicBezTo>
                <a:cubicBezTo>
                  <a:pt x="1854652" y="0"/>
                  <a:pt x="1854652" y="0"/>
                  <a:pt x="2174420" y="0"/>
                </a:cubicBezTo>
                <a:cubicBezTo>
                  <a:pt x="2174420" y="0"/>
                  <a:pt x="2174420" y="0"/>
                  <a:pt x="2302327" y="0"/>
                </a:cubicBezTo>
                <a:cubicBezTo>
                  <a:pt x="2302327" y="0"/>
                  <a:pt x="2302327" y="0"/>
                  <a:pt x="2494188" y="63970"/>
                </a:cubicBezTo>
                <a:cubicBezTo>
                  <a:pt x="2494188" y="63970"/>
                  <a:pt x="2494188" y="63970"/>
                  <a:pt x="2686049" y="63970"/>
                </a:cubicBezTo>
                <a:cubicBezTo>
                  <a:pt x="2686049" y="63970"/>
                  <a:pt x="2686049" y="63970"/>
                  <a:pt x="2813956" y="127939"/>
                </a:cubicBezTo>
                <a:cubicBezTo>
                  <a:pt x="2813956" y="127939"/>
                  <a:pt x="2813956" y="127939"/>
                  <a:pt x="2877910" y="127939"/>
                </a:cubicBezTo>
                <a:cubicBezTo>
                  <a:pt x="2877910" y="127939"/>
                  <a:pt x="2877910" y="127939"/>
                  <a:pt x="3197677" y="191908"/>
                </a:cubicBezTo>
                <a:cubicBezTo>
                  <a:pt x="3197677" y="191908"/>
                  <a:pt x="3197677" y="191908"/>
                  <a:pt x="3261631" y="191908"/>
                </a:cubicBezTo>
                <a:cubicBezTo>
                  <a:pt x="3261631" y="191908"/>
                  <a:pt x="3261631" y="191908"/>
                  <a:pt x="3325584" y="191908"/>
                </a:cubicBezTo>
                <a:cubicBezTo>
                  <a:pt x="3325584" y="191908"/>
                  <a:pt x="3325584" y="191908"/>
                  <a:pt x="3645352" y="447785"/>
                </a:cubicBezTo>
                <a:cubicBezTo>
                  <a:pt x="3645352" y="447785"/>
                  <a:pt x="3645352" y="447785"/>
                  <a:pt x="3773260" y="511755"/>
                </a:cubicBezTo>
                <a:cubicBezTo>
                  <a:pt x="3773260" y="511755"/>
                  <a:pt x="3773260" y="511755"/>
                  <a:pt x="3901166" y="639693"/>
                </a:cubicBezTo>
                <a:cubicBezTo>
                  <a:pt x="3901166" y="639693"/>
                  <a:pt x="3901166" y="639693"/>
                  <a:pt x="4029074" y="703662"/>
                </a:cubicBezTo>
                <a:cubicBezTo>
                  <a:pt x="4029074" y="703662"/>
                  <a:pt x="4029074" y="703662"/>
                  <a:pt x="4156981" y="831601"/>
                </a:cubicBezTo>
                <a:cubicBezTo>
                  <a:pt x="4156981" y="831601"/>
                  <a:pt x="4156981" y="831601"/>
                  <a:pt x="4476748" y="1023509"/>
                </a:cubicBezTo>
                <a:cubicBezTo>
                  <a:pt x="4476748" y="1023509"/>
                  <a:pt x="4476748" y="1023509"/>
                  <a:pt x="4668610" y="1151448"/>
                </a:cubicBezTo>
                <a:cubicBezTo>
                  <a:pt x="4668610" y="1151448"/>
                  <a:pt x="4668610" y="1151448"/>
                  <a:pt x="4732563" y="1215417"/>
                </a:cubicBezTo>
                <a:cubicBezTo>
                  <a:pt x="4732563" y="1215417"/>
                  <a:pt x="4732563" y="1215417"/>
                  <a:pt x="4860470" y="1279386"/>
                </a:cubicBezTo>
                <a:cubicBezTo>
                  <a:pt x="4860470" y="1279386"/>
                  <a:pt x="4860470" y="1279386"/>
                  <a:pt x="4924424" y="1343355"/>
                </a:cubicBezTo>
                <a:cubicBezTo>
                  <a:pt x="4924424" y="1343355"/>
                  <a:pt x="4924424" y="1343355"/>
                  <a:pt x="5052330" y="1407325"/>
                </a:cubicBezTo>
                <a:cubicBezTo>
                  <a:pt x="5052330" y="1407325"/>
                  <a:pt x="5052330" y="1407325"/>
                  <a:pt x="5180238" y="1599233"/>
                </a:cubicBezTo>
                <a:cubicBezTo>
                  <a:pt x="5180238" y="1599233"/>
                  <a:pt x="5180238" y="1599233"/>
                  <a:pt x="5244192" y="1599233"/>
                </a:cubicBezTo>
                <a:cubicBezTo>
                  <a:pt x="5244192" y="1599233"/>
                  <a:pt x="5244192" y="1599233"/>
                  <a:pt x="5436052" y="1791140"/>
                </a:cubicBezTo>
                <a:cubicBezTo>
                  <a:pt x="5436052" y="1791140"/>
                  <a:pt x="5436052" y="1791140"/>
                  <a:pt x="5500006" y="1855110"/>
                </a:cubicBezTo>
                <a:cubicBezTo>
                  <a:pt x="5500006" y="1855110"/>
                  <a:pt x="5500006" y="1855110"/>
                  <a:pt x="5627913" y="1919079"/>
                </a:cubicBezTo>
                <a:cubicBezTo>
                  <a:pt x="5627913" y="1919079"/>
                  <a:pt x="5627913" y="1919079"/>
                  <a:pt x="5691866" y="1983048"/>
                </a:cubicBezTo>
                <a:cubicBezTo>
                  <a:pt x="5691866" y="1983048"/>
                  <a:pt x="5691866" y="1983048"/>
                  <a:pt x="5563959" y="2174956"/>
                </a:cubicBezTo>
                <a:cubicBezTo>
                  <a:pt x="5563959" y="2174956"/>
                  <a:pt x="5563959" y="2174956"/>
                  <a:pt x="5627913" y="2174956"/>
                </a:cubicBezTo>
                <a:cubicBezTo>
                  <a:pt x="5627913" y="2174956"/>
                  <a:pt x="5627913" y="2174956"/>
                  <a:pt x="5691866" y="2174956"/>
                </a:cubicBezTo>
                <a:cubicBezTo>
                  <a:pt x="5691866" y="2174956"/>
                  <a:pt x="5691866" y="2174956"/>
                  <a:pt x="5819774" y="2174956"/>
                </a:cubicBezTo>
                <a:cubicBezTo>
                  <a:pt x="5819774" y="2174956"/>
                  <a:pt x="5819774" y="2174956"/>
                  <a:pt x="6011634" y="2238926"/>
                </a:cubicBezTo>
                <a:cubicBezTo>
                  <a:pt x="6011634" y="2238926"/>
                  <a:pt x="6011634" y="2238926"/>
                  <a:pt x="6203494" y="2238926"/>
                </a:cubicBezTo>
                <a:cubicBezTo>
                  <a:pt x="6203494" y="2238926"/>
                  <a:pt x="6203494" y="2238926"/>
                  <a:pt x="6267448" y="2238926"/>
                </a:cubicBezTo>
                <a:cubicBezTo>
                  <a:pt x="6267448" y="2238926"/>
                  <a:pt x="6267448" y="2238926"/>
                  <a:pt x="6779078" y="2366864"/>
                </a:cubicBezTo>
                <a:cubicBezTo>
                  <a:pt x="6779078" y="2366864"/>
                  <a:pt x="6779078" y="2366864"/>
                  <a:pt x="7546520" y="2302895"/>
                </a:cubicBezTo>
                <a:cubicBezTo>
                  <a:pt x="7546520" y="2302895"/>
                  <a:pt x="7546520" y="2302895"/>
                  <a:pt x="7674426" y="2302895"/>
                </a:cubicBezTo>
                <a:cubicBezTo>
                  <a:pt x="7674426" y="2302895"/>
                  <a:pt x="7674426" y="2302895"/>
                  <a:pt x="7866288" y="2302895"/>
                </a:cubicBezTo>
                <a:cubicBezTo>
                  <a:pt x="7866288" y="2302895"/>
                  <a:pt x="7866288" y="2302895"/>
                  <a:pt x="8122102" y="2302895"/>
                </a:cubicBezTo>
                <a:cubicBezTo>
                  <a:pt x="8122102" y="2302895"/>
                  <a:pt x="8122102" y="2302895"/>
                  <a:pt x="8377916" y="2302895"/>
                </a:cubicBezTo>
                <a:cubicBezTo>
                  <a:pt x="8377916" y="2302895"/>
                  <a:pt x="8377916" y="2302895"/>
                  <a:pt x="9209312" y="2174956"/>
                </a:cubicBezTo>
                <a:cubicBezTo>
                  <a:pt x="9209312" y="2174956"/>
                  <a:pt x="9209312" y="2174956"/>
                  <a:pt x="9273266" y="2174956"/>
                </a:cubicBezTo>
                <a:cubicBezTo>
                  <a:pt x="9273266" y="2174956"/>
                  <a:pt x="9273266" y="2174956"/>
                  <a:pt x="9720942" y="2366864"/>
                </a:cubicBezTo>
                <a:cubicBezTo>
                  <a:pt x="9720942" y="2366864"/>
                  <a:pt x="9720942" y="2366864"/>
                  <a:pt x="9848848" y="2430833"/>
                </a:cubicBezTo>
                <a:cubicBezTo>
                  <a:pt x="9848848" y="2430833"/>
                  <a:pt x="9848848" y="2430833"/>
                  <a:pt x="10616290" y="3134496"/>
                </a:cubicBezTo>
                <a:cubicBezTo>
                  <a:pt x="10616290" y="3134496"/>
                  <a:pt x="10616290" y="3134496"/>
                  <a:pt x="10744198" y="3454342"/>
                </a:cubicBezTo>
                <a:cubicBezTo>
                  <a:pt x="10744198" y="3454342"/>
                  <a:pt x="10744198" y="3454342"/>
                  <a:pt x="10744198" y="3518311"/>
                </a:cubicBezTo>
                <a:cubicBezTo>
                  <a:pt x="10744198" y="3518311"/>
                  <a:pt x="10744198" y="3518311"/>
                  <a:pt x="10808152" y="3710219"/>
                </a:cubicBezTo>
                <a:cubicBezTo>
                  <a:pt x="10808152" y="3710219"/>
                  <a:pt x="10808152" y="3710219"/>
                  <a:pt x="10872106" y="3902127"/>
                </a:cubicBezTo>
                <a:cubicBezTo>
                  <a:pt x="10872106" y="3902127"/>
                  <a:pt x="10872106" y="3902127"/>
                  <a:pt x="10936058" y="4733728"/>
                </a:cubicBezTo>
                <a:cubicBezTo>
                  <a:pt x="10936058" y="4733728"/>
                  <a:pt x="10936058" y="4733728"/>
                  <a:pt x="10936058" y="5821206"/>
                </a:cubicBezTo>
                <a:cubicBezTo>
                  <a:pt x="10936058" y="5821206"/>
                  <a:pt x="10936058" y="5821206"/>
                  <a:pt x="11063966" y="6588838"/>
                </a:cubicBezTo>
                <a:cubicBezTo>
                  <a:pt x="11063966" y="6588838"/>
                  <a:pt x="11063966" y="6588838"/>
                  <a:pt x="11127918" y="6524868"/>
                </a:cubicBezTo>
                <a:cubicBezTo>
                  <a:pt x="11127918" y="6524868"/>
                  <a:pt x="11127918" y="6524868"/>
                  <a:pt x="11255826" y="6716776"/>
                </a:cubicBezTo>
                <a:cubicBezTo>
                  <a:pt x="11255826" y="6716776"/>
                  <a:pt x="11255826" y="6716776"/>
                  <a:pt x="11319780" y="7100592"/>
                </a:cubicBezTo>
                <a:cubicBezTo>
                  <a:pt x="11319780" y="7100592"/>
                  <a:pt x="11319780" y="7100592"/>
                  <a:pt x="11319780" y="7356469"/>
                </a:cubicBezTo>
                <a:cubicBezTo>
                  <a:pt x="11319780" y="7356469"/>
                  <a:pt x="11319780" y="7356469"/>
                  <a:pt x="11511642" y="7612346"/>
                </a:cubicBezTo>
                <a:cubicBezTo>
                  <a:pt x="11511642" y="7612346"/>
                  <a:pt x="11511642" y="7612346"/>
                  <a:pt x="11639548" y="7740285"/>
                </a:cubicBezTo>
                <a:cubicBezTo>
                  <a:pt x="11639548" y="7740285"/>
                  <a:pt x="11639548" y="7740285"/>
                  <a:pt x="11511642" y="7804254"/>
                </a:cubicBezTo>
                <a:cubicBezTo>
                  <a:pt x="11511642" y="7804254"/>
                  <a:pt x="11511642" y="7804254"/>
                  <a:pt x="11255826" y="7612346"/>
                </a:cubicBezTo>
                <a:cubicBezTo>
                  <a:pt x="11255826" y="7612346"/>
                  <a:pt x="11255826" y="7612346"/>
                  <a:pt x="11063966" y="7356469"/>
                </a:cubicBezTo>
                <a:cubicBezTo>
                  <a:pt x="11063966" y="7356469"/>
                  <a:pt x="11063966" y="7356469"/>
                  <a:pt x="10872106" y="6908684"/>
                </a:cubicBezTo>
                <a:cubicBezTo>
                  <a:pt x="10872106" y="6908684"/>
                  <a:pt x="10872106" y="6908684"/>
                  <a:pt x="10936058" y="6652807"/>
                </a:cubicBezTo>
                <a:cubicBezTo>
                  <a:pt x="10936058" y="6652807"/>
                  <a:pt x="10936058" y="6652807"/>
                  <a:pt x="11000012" y="6652807"/>
                </a:cubicBezTo>
                <a:cubicBezTo>
                  <a:pt x="11000012" y="6652807"/>
                  <a:pt x="11000012" y="6652807"/>
                  <a:pt x="10872106" y="6013114"/>
                </a:cubicBezTo>
                <a:cubicBezTo>
                  <a:pt x="10872106" y="6013114"/>
                  <a:pt x="10872106" y="6013114"/>
                  <a:pt x="10744198" y="5373421"/>
                </a:cubicBezTo>
                <a:cubicBezTo>
                  <a:pt x="10744198" y="5373421"/>
                  <a:pt x="10744198" y="5373421"/>
                  <a:pt x="10744198" y="4669759"/>
                </a:cubicBezTo>
                <a:cubicBezTo>
                  <a:pt x="10744198" y="4669759"/>
                  <a:pt x="10744198" y="4669759"/>
                  <a:pt x="10680246" y="4861667"/>
                </a:cubicBezTo>
                <a:cubicBezTo>
                  <a:pt x="10680246" y="4861667"/>
                  <a:pt x="10680246" y="4861667"/>
                  <a:pt x="10680246" y="4925636"/>
                </a:cubicBezTo>
                <a:cubicBezTo>
                  <a:pt x="10680246" y="4925636"/>
                  <a:pt x="10680246" y="4925636"/>
                  <a:pt x="10488384" y="5373421"/>
                </a:cubicBezTo>
                <a:cubicBezTo>
                  <a:pt x="10488384" y="5373421"/>
                  <a:pt x="10488384" y="5373421"/>
                  <a:pt x="10168616" y="5821206"/>
                </a:cubicBezTo>
                <a:cubicBezTo>
                  <a:pt x="10168616" y="5821206"/>
                  <a:pt x="10168616" y="5821206"/>
                  <a:pt x="10168616" y="6332960"/>
                </a:cubicBezTo>
                <a:cubicBezTo>
                  <a:pt x="10168616" y="6332960"/>
                  <a:pt x="10168616" y="6332960"/>
                  <a:pt x="10168616" y="6396930"/>
                </a:cubicBezTo>
                <a:cubicBezTo>
                  <a:pt x="10168616" y="6396930"/>
                  <a:pt x="10168616" y="6396930"/>
                  <a:pt x="10232570" y="6652807"/>
                </a:cubicBezTo>
                <a:cubicBezTo>
                  <a:pt x="10232570" y="6652807"/>
                  <a:pt x="10232570" y="6652807"/>
                  <a:pt x="10360478" y="6908684"/>
                </a:cubicBezTo>
                <a:cubicBezTo>
                  <a:pt x="10360478" y="6908684"/>
                  <a:pt x="10360478" y="6908684"/>
                  <a:pt x="10424430" y="7036622"/>
                </a:cubicBezTo>
                <a:cubicBezTo>
                  <a:pt x="10424430" y="7036622"/>
                  <a:pt x="10424430" y="7036622"/>
                  <a:pt x="10424430" y="7228530"/>
                </a:cubicBezTo>
                <a:cubicBezTo>
                  <a:pt x="10424430" y="7228530"/>
                  <a:pt x="10424430" y="7228530"/>
                  <a:pt x="10168616" y="8316008"/>
                </a:cubicBezTo>
                <a:cubicBezTo>
                  <a:pt x="10168616" y="8316008"/>
                  <a:pt x="10168616" y="8316008"/>
                  <a:pt x="10104662" y="8763794"/>
                </a:cubicBezTo>
                <a:cubicBezTo>
                  <a:pt x="10104662" y="8763794"/>
                  <a:pt x="10104662" y="8763794"/>
                  <a:pt x="9976754" y="8827763"/>
                </a:cubicBezTo>
                <a:cubicBezTo>
                  <a:pt x="9976754" y="8827763"/>
                  <a:pt x="9976754" y="8827763"/>
                  <a:pt x="9912802" y="9019671"/>
                </a:cubicBezTo>
                <a:cubicBezTo>
                  <a:pt x="9912802" y="9019671"/>
                  <a:pt x="9912802" y="9019671"/>
                  <a:pt x="9848848" y="9147609"/>
                </a:cubicBezTo>
                <a:cubicBezTo>
                  <a:pt x="9848848" y="9147609"/>
                  <a:pt x="9848848" y="9147609"/>
                  <a:pt x="9529080" y="9275548"/>
                </a:cubicBezTo>
                <a:cubicBezTo>
                  <a:pt x="9529080" y="9275548"/>
                  <a:pt x="9529080" y="9275548"/>
                  <a:pt x="9273266" y="9211579"/>
                </a:cubicBezTo>
                <a:cubicBezTo>
                  <a:pt x="9273266" y="9211579"/>
                  <a:pt x="9273266" y="9211579"/>
                  <a:pt x="9337220" y="8955702"/>
                </a:cubicBezTo>
                <a:cubicBezTo>
                  <a:pt x="9337220" y="8955702"/>
                  <a:pt x="9337220" y="8955702"/>
                  <a:pt x="9465126" y="8827763"/>
                </a:cubicBezTo>
                <a:cubicBezTo>
                  <a:pt x="9465126" y="8827763"/>
                  <a:pt x="9465126" y="8827763"/>
                  <a:pt x="9593034" y="8699824"/>
                </a:cubicBezTo>
                <a:cubicBezTo>
                  <a:pt x="9593034" y="8699824"/>
                  <a:pt x="9593034" y="8699824"/>
                  <a:pt x="9784894" y="8124100"/>
                </a:cubicBezTo>
                <a:cubicBezTo>
                  <a:pt x="9784894" y="8124100"/>
                  <a:pt x="9784894" y="8124100"/>
                  <a:pt x="9784894" y="7356469"/>
                </a:cubicBezTo>
                <a:cubicBezTo>
                  <a:pt x="9784894" y="7356469"/>
                  <a:pt x="9784894" y="7356469"/>
                  <a:pt x="9720942" y="7228530"/>
                </a:cubicBezTo>
                <a:cubicBezTo>
                  <a:pt x="9720942" y="7228530"/>
                  <a:pt x="9720942" y="7228530"/>
                  <a:pt x="9656986" y="7612346"/>
                </a:cubicBezTo>
                <a:cubicBezTo>
                  <a:pt x="9656986" y="7612346"/>
                  <a:pt x="9656986" y="7612346"/>
                  <a:pt x="9593034" y="8188070"/>
                </a:cubicBezTo>
                <a:cubicBezTo>
                  <a:pt x="9593034" y="8188070"/>
                  <a:pt x="9593034" y="8188070"/>
                  <a:pt x="9529080" y="8443947"/>
                </a:cubicBezTo>
                <a:cubicBezTo>
                  <a:pt x="9529080" y="8443947"/>
                  <a:pt x="9529080" y="8443947"/>
                  <a:pt x="9337220" y="8507916"/>
                </a:cubicBezTo>
                <a:cubicBezTo>
                  <a:pt x="9337220" y="8507916"/>
                  <a:pt x="9337220" y="8507916"/>
                  <a:pt x="9337220" y="8571886"/>
                </a:cubicBezTo>
                <a:cubicBezTo>
                  <a:pt x="9337220" y="8571886"/>
                  <a:pt x="9337220" y="8571886"/>
                  <a:pt x="9273266" y="8827763"/>
                </a:cubicBezTo>
                <a:cubicBezTo>
                  <a:pt x="9273266" y="8827763"/>
                  <a:pt x="9273266" y="8827763"/>
                  <a:pt x="8953498" y="8827763"/>
                </a:cubicBezTo>
                <a:cubicBezTo>
                  <a:pt x="8953498" y="8827763"/>
                  <a:pt x="8953498" y="8827763"/>
                  <a:pt x="8697684" y="8827763"/>
                </a:cubicBezTo>
                <a:cubicBezTo>
                  <a:pt x="8697684" y="8827763"/>
                  <a:pt x="8697684" y="8827763"/>
                  <a:pt x="8697684" y="8763794"/>
                </a:cubicBezTo>
                <a:cubicBezTo>
                  <a:pt x="8697684" y="8763794"/>
                  <a:pt x="8697684" y="8763794"/>
                  <a:pt x="8825590" y="8443947"/>
                </a:cubicBezTo>
                <a:cubicBezTo>
                  <a:pt x="8825590" y="8443947"/>
                  <a:pt x="8825590" y="8443947"/>
                  <a:pt x="9145358" y="8316008"/>
                </a:cubicBezTo>
                <a:cubicBezTo>
                  <a:pt x="9145358" y="8316008"/>
                  <a:pt x="9145358" y="8316008"/>
                  <a:pt x="9209312" y="7996162"/>
                </a:cubicBezTo>
                <a:cubicBezTo>
                  <a:pt x="9209312" y="7996162"/>
                  <a:pt x="9209312" y="7996162"/>
                  <a:pt x="9401174" y="7164561"/>
                </a:cubicBezTo>
                <a:cubicBezTo>
                  <a:pt x="9401174" y="7164561"/>
                  <a:pt x="9401174" y="7164561"/>
                  <a:pt x="9337220" y="6716776"/>
                </a:cubicBezTo>
                <a:cubicBezTo>
                  <a:pt x="9337220" y="6716776"/>
                  <a:pt x="9337220" y="6716776"/>
                  <a:pt x="9145358" y="6460899"/>
                </a:cubicBezTo>
                <a:cubicBezTo>
                  <a:pt x="9145358" y="6460899"/>
                  <a:pt x="9145358" y="6460899"/>
                  <a:pt x="8889546" y="6332960"/>
                </a:cubicBezTo>
                <a:cubicBezTo>
                  <a:pt x="8889546" y="6332960"/>
                  <a:pt x="8889546" y="6332960"/>
                  <a:pt x="8505822" y="5885176"/>
                </a:cubicBezTo>
                <a:cubicBezTo>
                  <a:pt x="8505822" y="5885176"/>
                  <a:pt x="8505822" y="5885176"/>
                  <a:pt x="8313962" y="5565329"/>
                </a:cubicBezTo>
                <a:cubicBezTo>
                  <a:pt x="8313962" y="5565329"/>
                  <a:pt x="8313962" y="5565329"/>
                  <a:pt x="8250010" y="5565329"/>
                </a:cubicBezTo>
                <a:cubicBezTo>
                  <a:pt x="8250010" y="5565329"/>
                  <a:pt x="8250010" y="5565329"/>
                  <a:pt x="8122102" y="5565329"/>
                </a:cubicBezTo>
                <a:cubicBezTo>
                  <a:pt x="8122102" y="5565329"/>
                  <a:pt x="8122102" y="5565329"/>
                  <a:pt x="7994194" y="5565329"/>
                </a:cubicBezTo>
                <a:cubicBezTo>
                  <a:pt x="7994194" y="5565329"/>
                  <a:pt x="7994194" y="5565329"/>
                  <a:pt x="7738380" y="5629298"/>
                </a:cubicBezTo>
                <a:cubicBezTo>
                  <a:pt x="7738380" y="5629298"/>
                  <a:pt x="7738380" y="5629298"/>
                  <a:pt x="7610474" y="5629298"/>
                </a:cubicBezTo>
                <a:cubicBezTo>
                  <a:pt x="7610474" y="5629298"/>
                  <a:pt x="7610474" y="5629298"/>
                  <a:pt x="7354658" y="5629298"/>
                </a:cubicBezTo>
                <a:cubicBezTo>
                  <a:pt x="7354658" y="5629298"/>
                  <a:pt x="7354658" y="5629298"/>
                  <a:pt x="7098846" y="5629298"/>
                </a:cubicBezTo>
                <a:cubicBezTo>
                  <a:pt x="7098846" y="5629298"/>
                  <a:pt x="7098846" y="5629298"/>
                  <a:pt x="7034892" y="5629298"/>
                </a:cubicBezTo>
                <a:cubicBezTo>
                  <a:pt x="7034892" y="5629298"/>
                  <a:pt x="7034892" y="5629298"/>
                  <a:pt x="6523262" y="5629298"/>
                </a:cubicBezTo>
                <a:cubicBezTo>
                  <a:pt x="6523262" y="5629298"/>
                  <a:pt x="6523262" y="5629298"/>
                  <a:pt x="6331402" y="5565329"/>
                </a:cubicBezTo>
                <a:cubicBezTo>
                  <a:pt x="6331402" y="5565329"/>
                  <a:pt x="6331402" y="5565329"/>
                  <a:pt x="6203494" y="5565329"/>
                </a:cubicBezTo>
                <a:cubicBezTo>
                  <a:pt x="6203494" y="5565329"/>
                  <a:pt x="6203494" y="5565329"/>
                  <a:pt x="6011634" y="5501360"/>
                </a:cubicBezTo>
                <a:cubicBezTo>
                  <a:pt x="6011634" y="5501360"/>
                  <a:pt x="6011634" y="5501360"/>
                  <a:pt x="5947680" y="5437390"/>
                </a:cubicBezTo>
                <a:cubicBezTo>
                  <a:pt x="5947680" y="5437390"/>
                  <a:pt x="5947680" y="5437390"/>
                  <a:pt x="5691866" y="5309452"/>
                </a:cubicBezTo>
                <a:cubicBezTo>
                  <a:pt x="5691866" y="5309452"/>
                  <a:pt x="5691866" y="5309452"/>
                  <a:pt x="5627913" y="5309452"/>
                </a:cubicBezTo>
                <a:cubicBezTo>
                  <a:pt x="5627913" y="5309452"/>
                  <a:pt x="5627913" y="5309452"/>
                  <a:pt x="5500006" y="5245482"/>
                </a:cubicBezTo>
                <a:cubicBezTo>
                  <a:pt x="5500006" y="5245482"/>
                  <a:pt x="5500006" y="5245482"/>
                  <a:pt x="5308145" y="5245482"/>
                </a:cubicBezTo>
                <a:cubicBezTo>
                  <a:pt x="5308145" y="5245482"/>
                  <a:pt x="5308145" y="5245482"/>
                  <a:pt x="5308145" y="5309452"/>
                </a:cubicBezTo>
                <a:cubicBezTo>
                  <a:pt x="5308145" y="5309452"/>
                  <a:pt x="5308145" y="5309452"/>
                  <a:pt x="5244192" y="5373421"/>
                </a:cubicBezTo>
                <a:cubicBezTo>
                  <a:pt x="5244192" y="5373421"/>
                  <a:pt x="5244192" y="5373421"/>
                  <a:pt x="5244192" y="5437390"/>
                </a:cubicBezTo>
                <a:cubicBezTo>
                  <a:pt x="5244192" y="5437390"/>
                  <a:pt x="5244192" y="5437390"/>
                  <a:pt x="5180238" y="5757236"/>
                </a:cubicBezTo>
                <a:cubicBezTo>
                  <a:pt x="5180238" y="5757236"/>
                  <a:pt x="5180238" y="5757236"/>
                  <a:pt x="5180238" y="5821206"/>
                </a:cubicBezTo>
                <a:cubicBezTo>
                  <a:pt x="5180238" y="5821206"/>
                  <a:pt x="5180238" y="5821206"/>
                  <a:pt x="5180238" y="6013114"/>
                </a:cubicBezTo>
                <a:cubicBezTo>
                  <a:pt x="5180238" y="6013114"/>
                  <a:pt x="5180238" y="6013114"/>
                  <a:pt x="5180238" y="6141052"/>
                </a:cubicBezTo>
                <a:cubicBezTo>
                  <a:pt x="5180238" y="6141052"/>
                  <a:pt x="5180238" y="6141052"/>
                  <a:pt x="5180238" y="6205022"/>
                </a:cubicBezTo>
                <a:cubicBezTo>
                  <a:pt x="5180238" y="6205022"/>
                  <a:pt x="5180238" y="6205022"/>
                  <a:pt x="5180238" y="6396930"/>
                </a:cubicBezTo>
                <a:cubicBezTo>
                  <a:pt x="5180238" y="6396930"/>
                  <a:pt x="5180238" y="6396930"/>
                  <a:pt x="5180238" y="6460899"/>
                </a:cubicBezTo>
                <a:cubicBezTo>
                  <a:pt x="5180238" y="6460899"/>
                  <a:pt x="5180238" y="6460899"/>
                  <a:pt x="5180238" y="6844714"/>
                </a:cubicBezTo>
                <a:cubicBezTo>
                  <a:pt x="5180238" y="6844714"/>
                  <a:pt x="5180238" y="6844714"/>
                  <a:pt x="5116284" y="6972654"/>
                </a:cubicBezTo>
                <a:cubicBezTo>
                  <a:pt x="5116284" y="6972654"/>
                  <a:pt x="5116284" y="6972654"/>
                  <a:pt x="5116284" y="8124100"/>
                </a:cubicBezTo>
                <a:cubicBezTo>
                  <a:pt x="5116284" y="8124100"/>
                  <a:pt x="5116284" y="8124100"/>
                  <a:pt x="5244192" y="8571886"/>
                </a:cubicBezTo>
                <a:cubicBezTo>
                  <a:pt x="5244192" y="8571886"/>
                  <a:pt x="5244192" y="8571886"/>
                  <a:pt x="5116284" y="8635855"/>
                </a:cubicBezTo>
                <a:cubicBezTo>
                  <a:pt x="5116284" y="8635855"/>
                  <a:pt x="5116284" y="8635855"/>
                  <a:pt x="4988377" y="8827763"/>
                </a:cubicBezTo>
                <a:cubicBezTo>
                  <a:pt x="4988377" y="8827763"/>
                  <a:pt x="4988377" y="8827763"/>
                  <a:pt x="4988377" y="9083640"/>
                </a:cubicBezTo>
                <a:cubicBezTo>
                  <a:pt x="4988377" y="9083640"/>
                  <a:pt x="4988377" y="9083640"/>
                  <a:pt x="4604656" y="9147609"/>
                </a:cubicBezTo>
                <a:cubicBezTo>
                  <a:pt x="4604656" y="9147609"/>
                  <a:pt x="4604656" y="9147609"/>
                  <a:pt x="4412795" y="9147609"/>
                </a:cubicBezTo>
                <a:cubicBezTo>
                  <a:pt x="4412795" y="9147609"/>
                  <a:pt x="4412795" y="9147609"/>
                  <a:pt x="4412795" y="8955702"/>
                </a:cubicBezTo>
                <a:cubicBezTo>
                  <a:pt x="4412795" y="8955702"/>
                  <a:pt x="4412795" y="8955702"/>
                  <a:pt x="4540702" y="8763794"/>
                </a:cubicBezTo>
                <a:cubicBezTo>
                  <a:pt x="4540702" y="8763794"/>
                  <a:pt x="4540702" y="8763794"/>
                  <a:pt x="4348842" y="8827763"/>
                </a:cubicBezTo>
                <a:cubicBezTo>
                  <a:pt x="4348842" y="8827763"/>
                  <a:pt x="4348842" y="8827763"/>
                  <a:pt x="4156981" y="8699824"/>
                </a:cubicBezTo>
                <a:cubicBezTo>
                  <a:pt x="4156981" y="8699824"/>
                  <a:pt x="4156981" y="8699824"/>
                  <a:pt x="4156981" y="8571886"/>
                </a:cubicBezTo>
                <a:cubicBezTo>
                  <a:pt x="4156981" y="8571886"/>
                  <a:pt x="4156981" y="8571886"/>
                  <a:pt x="4284888" y="8507916"/>
                </a:cubicBezTo>
                <a:cubicBezTo>
                  <a:pt x="4284888" y="8507916"/>
                  <a:pt x="4284888" y="8507916"/>
                  <a:pt x="4476748" y="8252040"/>
                </a:cubicBezTo>
                <a:cubicBezTo>
                  <a:pt x="4476748" y="8252040"/>
                  <a:pt x="4476748" y="8252040"/>
                  <a:pt x="4540702" y="8060132"/>
                </a:cubicBezTo>
                <a:cubicBezTo>
                  <a:pt x="4540702" y="8060132"/>
                  <a:pt x="4540702" y="8060132"/>
                  <a:pt x="4476748" y="7548377"/>
                </a:cubicBezTo>
                <a:cubicBezTo>
                  <a:pt x="4476748" y="7548377"/>
                  <a:pt x="4476748" y="7548377"/>
                  <a:pt x="4412795" y="6908684"/>
                </a:cubicBezTo>
                <a:cubicBezTo>
                  <a:pt x="4412795" y="6908684"/>
                  <a:pt x="4412795" y="6908684"/>
                  <a:pt x="4284888" y="6780746"/>
                </a:cubicBezTo>
                <a:cubicBezTo>
                  <a:pt x="4284888" y="6780746"/>
                  <a:pt x="4284888" y="6780746"/>
                  <a:pt x="4156981" y="6460899"/>
                </a:cubicBezTo>
                <a:cubicBezTo>
                  <a:pt x="4156981" y="6460899"/>
                  <a:pt x="4156981" y="6460899"/>
                  <a:pt x="4220934" y="6205022"/>
                </a:cubicBezTo>
                <a:cubicBezTo>
                  <a:pt x="4220934" y="6205022"/>
                  <a:pt x="4220934" y="6205022"/>
                  <a:pt x="4093027" y="5565329"/>
                </a:cubicBezTo>
                <a:cubicBezTo>
                  <a:pt x="4093027" y="5565329"/>
                  <a:pt x="4093027" y="5565329"/>
                  <a:pt x="4029074" y="5117544"/>
                </a:cubicBezTo>
                <a:cubicBezTo>
                  <a:pt x="4029074" y="5117544"/>
                  <a:pt x="4029074" y="5117544"/>
                  <a:pt x="3965120" y="5053574"/>
                </a:cubicBezTo>
                <a:cubicBezTo>
                  <a:pt x="3965120" y="5053574"/>
                  <a:pt x="3965120" y="5053574"/>
                  <a:pt x="3837213" y="4861667"/>
                </a:cubicBezTo>
                <a:cubicBezTo>
                  <a:pt x="3837213" y="4861667"/>
                  <a:pt x="3837213" y="4861667"/>
                  <a:pt x="3773260" y="4669759"/>
                </a:cubicBezTo>
                <a:cubicBezTo>
                  <a:pt x="3773260" y="4669759"/>
                  <a:pt x="3773260" y="4669759"/>
                  <a:pt x="3645352" y="4349912"/>
                </a:cubicBezTo>
                <a:cubicBezTo>
                  <a:pt x="3645352" y="4349912"/>
                  <a:pt x="3645352" y="4349912"/>
                  <a:pt x="3581399" y="4221974"/>
                </a:cubicBezTo>
                <a:cubicBezTo>
                  <a:pt x="3581399" y="4221974"/>
                  <a:pt x="3581399" y="4221974"/>
                  <a:pt x="3005816" y="3902127"/>
                </a:cubicBezTo>
                <a:cubicBezTo>
                  <a:pt x="3005816" y="3902127"/>
                  <a:pt x="3005816" y="3902127"/>
                  <a:pt x="2558142" y="3326404"/>
                </a:cubicBezTo>
                <a:cubicBezTo>
                  <a:pt x="2558142" y="3326404"/>
                  <a:pt x="2558142" y="3326404"/>
                  <a:pt x="2366281" y="3006557"/>
                </a:cubicBezTo>
                <a:cubicBezTo>
                  <a:pt x="2366281" y="3006557"/>
                  <a:pt x="2366281" y="3006557"/>
                  <a:pt x="2238374" y="2750680"/>
                </a:cubicBezTo>
                <a:cubicBezTo>
                  <a:pt x="2238374" y="2750680"/>
                  <a:pt x="2238374" y="2750680"/>
                  <a:pt x="2110467" y="2494803"/>
                </a:cubicBezTo>
                <a:cubicBezTo>
                  <a:pt x="2110467" y="2494803"/>
                  <a:pt x="2110467" y="2494803"/>
                  <a:pt x="2046513" y="2366864"/>
                </a:cubicBezTo>
                <a:cubicBezTo>
                  <a:pt x="2046513" y="2366864"/>
                  <a:pt x="2046513" y="2366864"/>
                  <a:pt x="1982560" y="2302895"/>
                </a:cubicBezTo>
                <a:cubicBezTo>
                  <a:pt x="1982560" y="2302895"/>
                  <a:pt x="1982560" y="2302895"/>
                  <a:pt x="1918606" y="2110987"/>
                </a:cubicBezTo>
                <a:cubicBezTo>
                  <a:pt x="1918606" y="2110987"/>
                  <a:pt x="1918606" y="2110987"/>
                  <a:pt x="1918606" y="2047018"/>
                </a:cubicBezTo>
                <a:cubicBezTo>
                  <a:pt x="1918606" y="2047018"/>
                  <a:pt x="1918606" y="2047018"/>
                  <a:pt x="1854652" y="2110987"/>
                </a:cubicBezTo>
                <a:cubicBezTo>
                  <a:pt x="1854652" y="2110987"/>
                  <a:pt x="1854652" y="2110987"/>
                  <a:pt x="1790699" y="2238926"/>
                </a:cubicBezTo>
                <a:cubicBezTo>
                  <a:pt x="1790699" y="2238926"/>
                  <a:pt x="1790699" y="2238926"/>
                  <a:pt x="1662792" y="2366864"/>
                </a:cubicBezTo>
                <a:cubicBezTo>
                  <a:pt x="1662792" y="2366864"/>
                  <a:pt x="1662792" y="2366864"/>
                  <a:pt x="1598838" y="2366864"/>
                </a:cubicBezTo>
                <a:cubicBezTo>
                  <a:pt x="1598838" y="2366864"/>
                  <a:pt x="1598838" y="2366864"/>
                  <a:pt x="1534885" y="2430833"/>
                </a:cubicBezTo>
                <a:cubicBezTo>
                  <a:pt x="1534885" y="2430833"/>
                  <a:pt x="1534885" y="2430833"/>
                  <a:pt x="1343024" y="2494803"/>
                </a:cubicBezTo>
                <a:cubicBezTo>
                  <a:pt x="1343024" y="2494803"/>
                  <a:pt x="1343024" y="2494803"/>
                  <a:pt x="1279070" y="2494803"/>
                </a:cubicBezTo>
                <a:cubicBezTo>
                  <a:pt x="1279070" y="2494803"/>
                  <a:pt x="1279070" y="2494803"/>
                  <a:pt x="1215117" y="2494803"/>
                </a:cubicBezTo>
                <a:cubicBezTo>
                  <a:pt x="1215117" y="2494803"/>
                  <a:pt x="1215117" y="2494803"/>
                  <a:pt x="1023256" y="2558772"/>
                </a:cubicBezTo>
                <a:cubicBezTo>
                  <a:pt x="1023256" y="2558772"/>
                  <a:pt x="1023256" y="2558772"/>
                  <a:pt x="1023256" y="2622741"/>
                </a:cubicBezTo>
                <a:cubicBezTo>
                  <a:pt x="1023256" y="2622741"/>
                  <a:pt x="1023256" y="2622741"/>
                  <a:pt x="959302" y="2622741"/>
                </a:cubicBezTo>
                <a:cubicBezTo>
                  <a:pt x="959302" y="2622741"/>
                  <a:pt x="959302" y="2622741"/>
                  <a:pt x="831395" y="2750680"/>
                </a:cubicBezTo>
                <a:cubicBezTo>
                  <a:pt x="831395" y="2750680"/>
                  <a:pt x="831395" y="2750680"/>
                  <a:pt x="767442" y="2814649"/>
                </a:cubicBezTo>
                <a:cubicBezTo>
                  <a:pt x="767442" y="2814649"/>
                  <a:pt x="767442" y="2814649"/>
                  <a:pt x="575581" y="2942588"/>
                </a:cubicBezTo>
                <a:cubicBezTo>
                  <a:pt x="575581" y="2942588"/>
                  <a:pt x="575581" y="2942588"/>
                  <a:pt x="447674" y="2942588"/>
                </a:cubicBezTo>
                <a:cubicBezTo>
                  <a:pt x="447674" y="2942588"/>
                  <a:pt x="447674" y="2942588"/>
                  <a:pt x="383720" y="2814649"/>
                </a:cubicBezTo>
                <a:cubicBezTo>
                  <a:pt x="383720" y="2814649"/>
                  <a:pt x="383720" y="2814649"/>
                  <a:pt x="255813" y="2750680"/>
                </a:cubicBezTo>
                <a:cubicBezTo>
                  <a:pt x="255813" y="2750680"/>
                  <a:pt x="255813" y="2750680"/>
                  <a:pt x="63953" y="2558772"/>
                </a:cubicBezTo>
                <a:cubicBezTo>
                  <a:pt x="63953" y="2558772"/>
                  <a:pt x="63953" y="2558772"/>
                  <a:pt x="36973" y="2531785"/>
                </a:cubicBezTo>
                <a:lnTo>
                  <a:pt x="0" y="2494804"/>
                </a:lnTo>
                <a:lnTo>
                  <a:pt x="0" y="2494800"/>
                </a:lnTo>
                <a:lnTo>
                  <a:pt x="998" y="2491804"/>
                </a:lnTo>
                <a:cubicBezTo>
                  <a:pt x="3996" y="2482809"/>
                  <a:pt x="15988" y="2446826"/>
                  <a:pt x="63953" y="2302895"/>
                </a:cubicBezTo>
                <a:cubicBezTo>
                  <a:pt x="63953" y="2302895"/>
                  <a:pt x="63953" y="2302895"/>
                  <a:pt x="447674" y="1599233"/>
                </a:cubicBezTo>
                <a:cubicBezTo>
                  <a:pt x="447674" y="1599233"/>
                  <a:pt x="447674" y="1599233"/>
                  <a:pt x="639535" y="1407325"/>
                </a:cubicBezTo>
                <a:cubicBezTo>
                  <a:pt x="639535" y="1407325"/>
                  <a:pt x="639535" y="1407325"/>
                  <a:pt x="703488" y="1279386"/>
                </a:cubicBezTo>
                <a:cubicBezTo>
                  <a:pt x="703488" y="1279386"/>
                  <a:pt x="703488" y="1279386"/>
                  <a:pt x="831395" y="959540"/>
                </a:cubicBezTo>
                <a:cubicBezTo>
                  <a:pt x="831395" y="959540"/>
                  <a:pt x="831395" y="959540"/>
                  <a:pt x="895349" y="895570"/>
                </a:cubicBezTo>
                <a:cubicBezTo>
                  <a:pt x="895349" y="895570"/>
                  <a:pt x="895349" y="895570"/>
                  <a:pt x="703488" y="703662"/>
                </a:cubicBezTo>
                <a:cubicBezTo>
                  <a:pt x="703488" y="703662"/>
                  <a:pt x="703488" y="703662"/>
                  <a:pt x="575581" y="639693"/>
                </a:cubicBezTo>
                <a:cubicBezTo>
                  <a:pt x="575581" y="639693"/>
                  <a:pt x="575581" y="639693"/>
                  <a:pt x="639535" y="575724"/>
                </a:cubicBezTo>
                <a:cubicBezTo>
                  <a:pt x="639535" y="575724"/>
                  <a:pt x="639535" y="575724"/>
                  <a:pt x="767442" y="575724"/>
                </a:cubicBezTo>
                <a:cubicBezTo>
                  <a:pt x="767442" y="575724"/>
                  <a:pt x="767442" y="575724"/>
                  <a:pt x="1215117" y="191908"/>
                </a:cubicBezTo>
                <a:cubicBezTo>
                  <a:pt x="1215117" y="191908"/>
                  <a:pt x="1215117" y="191908"/>
                  <a:pt x="1470931" y="127939"/>
                </a:cubicBezTo>
                <a:cubicBezTo>
                  <a:pt x="1470931" y="127939"/>
                  <a:pt x="1470931" y="127939"/>
                  <a:pt x="1726745" y="63970"/>
                </a:cubicBezTo>
                <a:cubicBezTo>
                  <a:pt x="1726745" y="63970"/>
                  <a:pt x="1726745" y="63970"/>
                  <a:pt x="17267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9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939744" y="1362449"/>
            <a:ext cx="6357057" cy="4400177"/>
          </a:xfrm>
          <a:custGeom>
            <a:avLst/>
            <a:gdLst>
              <a:gd name="connsiteX0" fmla="*/ 3780180 w 12682660"/>
              <a:gd name="connsiteY0" fmla="*/ 8700474 h 8800353"/>
              <a:gd name="connsiteX1" fmla="*/ 3788692 w 12682660"/>
              <a:gd name="connsiteY1" fmla="*/ 8708984 h 8800353"/>
              <a:gd name="connsiteX2" fmla="*/ 3822172 w 12682660"/>
              <a:gd name="connsiteY2" fmla="*/ 8742456 h 8800353"/>
              <a:gd name="connsiteX3" fmla="*/ 3797740 w 12682660"/>
              <a:gd name="connsiteY3" fmla="*/ 8718031 h 8800353"/>
              <a:gd name="connsiteX4" fmla="*/ 3767981 w 12682660"/>
              <a:gd name="connsiteY4" fmla="*/ 8688278 h 8800353"/>
              <a:gd name="connsiteX5" fmla="*/ 3780180 w 12682660"/>
              <a:gd name="connsiteY5" fmla="*/ 8700474 h 8800353"/>
              <a:gd name="connsiteX6" fmla="*/ 3771499 w 12682660"/>
              <a:gd name="connsiteY6" fmla="*/ 8691796 h 8800353"/>
              <a:gd name="connsiteX7" fmla="*/ 3764261 w 12682660"/>
              <a:gd name="connsiteY7" fmla="*/ 8684559 h 8800353"/>
              <a:gd name="connsiteX8" fmla="*/ 3765165 w 12682660"/>
              <a:gd name="connsiteY8" fmla="*/ 8685464 h 8800353"/>
              <a:gd name="connsiteX9" fmla="*/ 3767981 w 12682660"/>
              <a:gd name="connsiteY9" fmla="*/ 8688278 h 8800353"/>
              <a:gd name="connsiteX10" fmla="*/ 3358878 w 12682660"/>
              <a:gd name="connsiteY10" fmla="*/ 8105589 h 8800353"/>
              <a:gd name="connsiteX11" fmla="*/ 3416791 w 12682660"/>
              <a:gd name="connsiteY11" fmla="*/ 8163485 h 8800353"/>
              <a:gd name="connsiteX12" fmla="*/ 3416791 w 12682660"/>
              <a:gd name="connsiteY12" fmla="*/ 8164390 h 8800353"/>
              <a:gd name="connsiteX13" fmla="*/ 3416791 w 12682660"/>
              <a:gd name="connsiteY13" fmla="*/ 8170722 h 8800353"/>
              <a:gd name="connsiteX14" fmla="*/ 3416791 w 12682660"/>
              <a:gd name="connsiteY14" fmla="*/ 8187911 h 8800353"/>
              <a:gd name="connsiteX15" fmla="*/ 3416791 w 12682660"/>
              <a:gd name="connsiteY15" fmla="*/ 8196957 h 8800353"/>
              <a:gd name="connsiteX16" fmla="*/ 3416791 w 12682660"/>
              <a:gd name="connsiteY16" fmla="*/ 8220478 h 8800353"/>
              <a:gd name="connsiteX17" fmla="*/ 3416791 w 12682660"/>
              <a:gd name="connsiteY17" fmla="*/ 8221383 h 8800353"/>
              <a:gd name="connsiteX18" fmla="*/ 3415886 w 12682660"/>
              <a:gd name="connsiteY18" fmla="*/ 8220478 h 8800353"/>
              <a:gd name="connsiteX19" fmla="*/ 3414487 w 12682660"/>
              <a:gd name="connsiteY19" fmla="*/ 8219080 h 8800353"/>
              <a:gd name="connsiteX20" fmla="*/ 3383310 w 12682660"/>
              <a:gd name="connsiteY20" fmla="*/ 8187911 h 8800353"/>
              <a:gd name="connsiteX21" fmla="*/ 3366118 w 12682660"/>
              <a:gd name="connsiteY21" fmla="*/ 8170722 h 8800353"/>
              <a:gd name="connsiteX22" fmla="*/ 3361182 w 12682660"/>
              <a:gd name="connsiteY22" fmla="*/ 8165788 h 8800353"/>
              <a:gd name="connsiteX23" fmla="*/ 3358878 w 12682660"/>
              <a:gd name="connsiteY23" fmla="*/ 8163485 h 8800353"/>
              <a:gd name="connsiteX24" fmla="*/ 3358878 w 12682660"/>
              <a:gd name="connsiteY24" fmla="*/ 8162580 h 8800353"/>
              <a:gd name="connsiteX25" fmla="*/ 3358878 w 12682660"/>
              <a:gd name="connsiteY25" fmla="*/ 8156248 h 8800353"/>
              <a:gd name="connsiteX26" fmla="*/ 3358878 w 12682660"/>
              <a:gd name="connsiteY26" fmla="*/ 8139060 h 8800353"/>
              <a:gd name="connsiteX27" fmla="*/ 3358878 w 12682660"/>
              <a:gd name="connsiteY27" fmla="*/ 8130014 h 8800353"/>
              <a:gd name="connsiteX28" fmla="*/ 3358878 w 12682660"/>
              <a:gd name="connsiteY28" fmla="*/ 8105589 h 8800353"/>
              <a:gd name="connsiteX29" fmla="*/ 520529 w 12682660"/>
              <a:gd name="connsiteY29" fmla="*/ 7811366 h 8800353"/>
              <a:gd name="connsiteX30" fmla="*/ 521093 w 12682660"/>
              <a:gd name="connsiteY30" fmla="*/ 7815311 h 8800353"/>
              <a:gd name="connsiteX31" fmla="*/ 521206 w 12682660"/>
              <a:gd name="connsiteY31" fmla="*/ 7816103 h 8800353"/>
              <a:gd name="connsiteX32" fmla="*/ 512859 w 12682660"/>
              <a:gd name="connsiteY32" fmla="*/ 7757689 h 8800353"/>
              <a:gd name="connsiteX33" fmla="*/ 520529 w 12682660"/>
              <a:gd name="connsiteY33" fmla="*/ 7811366 h 8800353"/>
              <a:gd name="connsiteX34" fmla="*/ 520301 w 12682660"/>
              <a:gd name="connsiteY34" fmla="*/ 7809771 h 8800353"/>
              <a:gd name="connsiteX35" fmla="*/ 513967 w 12682660"/>
              <a:gd name="connsiteY35" fmla="*/ 7765443 h 8800353"/>
              <a:gd name="connsiteX36" fmla="*/ 494528 w 12682660"/>
              <a:gd name="connsiteY36" fmla="*/ 7629406 h 8800353"/>
              <a:gd name="connsiteX37" fmla="*/ 496774 w 12682660"/>
              <a:gd name="connsiteY37" fmla="*/ 7645125 h 8800353"/>
              <a:gd name="connsiteX38" fmla="*/ 507067 w 12682660"/>
              <a:gd name="connsiteY38" fmla="*/ 7717158 h 8800353"/>
              <a:gd name="connsiteX39" fmla="*/ 512859 w 12682660"/>
              <a:gd name="connsiteY39" fmla="*/ 7757689 h 8800353"/>
              <a:gd name="connsiteX40" fmla="*/ 511012 w 12682660"/>
              <a:gd name="connsiteY40" fmla="*/ 7744763 h 8800353"/>
              <a:gd name="connsiteX41" fmla="*/ 502090 w 12682660"/>
              <a:gd name="connsiteY41" fmla="*/ 7682329 h 8800353"/>
              <a:gd name="connsiteX42" fmla="*/ 489971 w 12682660"/>
              <a:gd name="connsiteY42" fmla="*/ 7597520 h 8800353"/>
              <a:gd name="connsiteX43" fmla="*/ 494356 w 12682660"/>
              <a:gd name="connsiteY43" fmla="*/ 7628206 h 8800353"/>
              <a:gd name="connsiteX44" fmla="*/ 494528 w 12682660"/>
              <a:gd name="connsiteY44" fmla="*/ 7629406 h 8800353"/>
              <a:gd name="connsiteX45" fmla="*/ 490143 w 12682660"/>
              <a:gd name="connsiteY45" fmla="*/ 7598720 h 8800353"/>
              <a:gd name="connsiteX46" fmla="*/ 471641 w 12682660"/>
              <a:gd name="connsiteY46" fmla="*/ 7469237 h 8800353"/>
              <a:gd name="connsiteX47" fmla="*/ 473488 w 12682660"/>
              <a:gd name="connsiteY47" fmla="*/ 7482163 h 8800353"/>
              <a:gd name="connsiteX48" fmla="*/ 482409 w 12682660"/>
              <a:gd name="connsiteY48" fmla="*/ 7544597 h 8800353"/>
              <a:gd name="connsiteX49" fmla="*/ 489971 w 12682660"/>
              <a:gd name="connsiteY49" fmla="*/ 7597520 h 8800353"/>
              <a:gd name="connsiteX50" fmla="*/ 487725 w 12682660"/>
              <a:gd name="connsiteY50" fmla="*/ 7581801 h 8800353"/>
              <a:gd name="connsiteX51" fmla="*/ 477432 w 12682660"/>
              <a:gd name="connsiteY51" fmla="*/ 7509768 h 8800353"/>
              <a:gd name="connsiteX52" fmla="*/ 463971 w 12682660"/>
              <a:gd name="connsiteY52" fmla="*/ 7415560 h 8800353"/>
              <a:gd name="connsiteX53" fmla="*/ 464199 w 12682660"/>
              <a:gd name="connsiteY53" fmla="*/ 7417155 h 8800353"/>
              <a:gd name="connsiteX54" fmla="*/ 470533 w 12682660"/>
              <a:gd name="connsiteY54" fmla="*/ 7461483 h 8800353"/>
              <a:gd name="connsiteX55" fmla="*/ 471641 w 12682660"/>
              <a:gd name="connsiteY55" fmla="*/ 7469237 h 8800353"/>
              <a:gd name="connsiteX56" fmla="*/ 463294 w 12682660"/>
              <a:gd name="connsiteY56" fmla="*/ 7410823 h 8800353"/>
              <a:gd name="connsiteX57" fmla="*/ 463971 w 12682660"/>
              <a:gd name="connsiteY57" fmla="*/ 7415560 h 8800353"/>
              <a:gd name="connsiteX58" fmla="*/ 463407 w 12682660"/>
              <a:gd name="connsiteY58" fmla="*/ 7411615 h 8800353"/>
              <a:gd name="connsiteX59" fmla="*/ 463294 w 12682660"/>
              <a:gd name="connsiteY59" fmla="*/ 7410823 h 8800353"/>
              <a:gd name="connsiteX60" fmla="*/ 755406 w 12682660"/>
              <a:gd name="connsiteY60" fmla="*/ 7000438 h 8800353"/>
              <a:gd name="connsiteX61" fmla="*/ 753757 w 12682660"/>
              <a:gd name="connsiteY61" fmla="*/ 7003735 h 8800353"/>
              <a:gd name="connsiteX62" fmla="*/ 752852 w 12682660"/>
              <a:gd name="connsiteY62" fmla="*/ 7005544 h 8800353"/>
              <a:gd name="connsiteX63" fmla="*/ 765203 w 12682660"/>
              <a:gd name="connsiteY63" fmla="*/ 6980849 h 8800353"/>
              <a:gd name="connsiteX64" fmla="*/ 755406 w 12682660"/>
              <a:gd name="connsiteY64" fmla="*/ 7000438 h 8800353"/>
              <a:gd name="connsiteX65" fmla="*/ 760091 w 12682660"/>
              <a:gd name="connsiteY65" fmla="*/ 6991070 h 8800353"/>
              <a:gd name="connsiteX66" fmla="*/ 798413 w 12682660"/>
              <a:gd name="connsiteY66" fmla="*/ 6914445 h 8800353"/>
              <a:gd name="connsiteX67" fmla="*/ 791648 w 12682660"/>
              <a:gd name="connsiteY67" fmla="*/ 6927971 h 8800353"/>
              <a:gd name="connsiteX68" fmla="*/ 766991 w 12682660"/>
              <a:gd name="connsiteY68" fmla="*/ 6977274 h 8800353"/>
              <a:gd name="connsiteX69" fmla="*/ 765203 w 12682660"/>
              <a:gd name="connsiteY69" fmla="*/ 6980849 h 8800353"/>
              <a:gd name="connsiteX70" fmla="*/ 771968 w 12682660"/>
              <a:gd name="connsiteY70" fmla="*/ 6967323 h 8800353"/>
              <a:gd name="connsiteX71" fmla="*/ 796625 w 12682660"/>
              <a:gd name="connsiteY71" fmla="*/ 6918020 h 8800353"/>
              <a:gd name="connsiteX72" fmla="*/ 808210 w 12682660"/>
              <a:gd name="connsiteY72" fmla="*/ 6894855 h 8800353"/>
              <a:gd name="connsiteX73" fmla="*/ 803525 w 12682660"/>
              <a:gd name="connsiteY73" fmla="*/ 6904224 h 8800353"/>
              <a:gd name="connsiteX74" fmla="*/ 798413 w 12682660"/>
              <a:gd name="connsiteY74" fmla="*/ 6914445 h 8800353"/>
              <a:gd name="connsiteX75" fmla="*/ 810764 w 12682660"/>
              <a:gd name="connsiteY75" fmla="*/ 6889750 h 8800353"/>
              <a:gd name="connsiteX76" fmla="*/ 808210 w 12682660"/>
              <a:gd name="connsiteY76" fmla="*/ 6894855 h 8800353"/>
              <a:gd name="connsiteX77" fmla="*/ 809859 w 12682660"/>
              <a:gd name="connsiteY77" fmla="*/ 6891559 h 8800353"/>
              <a:gd name="connsiteX78" fmla="*/ 810764 w 12682660"/>
              <a:gd name="connsiteY78" fmla="*/ 6889750 h 8800353"/>
              <a:gd name="connsiteX79" fmla="*/ 353912 w 12682660"/>
              <a:gd name="connsiteY79" fmla="*/ 6838293 h 8800353"/>
              <a:gd name="connsiteX80" fmla="*/ 359053 w 12682660"/>
              <a:gd name="connsiteY80" fmla="*/ 6843432 h 8800353"/>
              <a:gd name="connsiteX81" fmla="*/ 359053 w 12682660"/>
              <a:gd name="connsiteY81" fmla="*/ 6843432 h 8800353"/>
              <a:gd name="connsiteX82" fmla="*/ 354709 w 12682660"/>
              <a:gd name="connsiteY82" fmla="*/ 6839090 h 8800353"/>
              <a:gd name="connsiteX83" fmla="*/ 347470 w 12682660"/>
              <a:gd name="connsiteY83" fmla="*/ 6831853 h 8800353"/>
              <a:gd name="connsiteX84" fmla="*/ 348375 w 12682660"/>
              <a:gd name="connsiteY84" fmla="*/ 6832758 h 8800353"/>
              <a:gd name="connsiteX85" fmla="*/ 353912 w 12682660"/>
              <a:gd name="connsiteY85" fmla="*/ 6838293 h 8800353"/>
              <a:gd name="connsiteX86" fmla="*/ 2432292 w 12682660"/>
              <a:gd name="connsiteY86" fmla="*/ 6658162 h 8800353"/>
              <a:gd name="connsiteX87" fmla="*/ 2490204 w 12682660"/>
              <a:gd name="connsiteY87" fmla="*/ 6773956 h 8800353"/>
              <a:gd name="connsiteX88" fmla="*/ 2548114 w 12682660"/>
              <a:gd name="connsiteY88" fmla="*/ 6831853 h 8800353"/>
              <a:gd name="connsiteX89" fmla="*/ 2490204 w 12682660"/>
              <a:gd name="connsiteY89" fmla="*/ 6831853 h 8800353"/>
              <a:gd name="connsiteX90" fmla="*/ 2432292 w 12682660"/>
              <a:gd name="connsiteY90" fmla="*/ 6658162 h 8800353"/>
              <a:gd name="connsiteX91" fmla="*/ 63242 w 12682660"/>
              <a:gd name="connsiteY91" fmla="*/ 6644839 h 8800353"/>
              <a:gd name="connsiteX92" fmla="*/ 59722 w 12682660"/>
              <a:gd name="connsiteY92" fmla="*/ 6653639 h 8800353"/>
              <a:gd name="connsiteX93" fmla="*/ 57912 w 12682660"/>
              <a:gd name="connsiteY93" fmla="*/ 6658162 h 8800353"/>
              <a:gd name="connsiteX94" fmla="*/ 70074 w 12682660"/>
              <a:gd name="connsiteY94" fmla="*/ 6627765 h 8800353"/>
              <a:gd name="connsiteX95" fmla="*/ 63242 w 12682660"/>
              <a:gd name="connsiteY95" fmla="*/ 6644839 h 8800353"/>
              <a:gd name="connsiteX96" fmla="*/ 64020 w 12682660"/>
              <a:gd name="connsiteY96" fmla="*/ 6642896 h 8800353"/>
              <a:gd name="connsiteX97" fmla="*/ 161574 w 12682660"/>
              <a:gd name="connsiteY97" fmla="*/ 6399074 h 8800353"/>
              <a:gd name="connsiteX98" fmla="*/ 135505 w 12682660"/>
              <a:gd name="connsiteY98" fmla="*/ 6464230 h 8800353"/>
              <a:gd name="connsiteX99" fmla="*/ 72390 w 12682660"/>
              <a:gd name="connsiteY99" fmla="*/ 6621976 h 8800353"/>
              <a:gd name="connsiteX100" fmla="*/ 70074 w 12682660"/>
              <a:gd name="connsiteY100" fmla="*/ 6627765 h 8800353"/>
              <a:gd name="connsiteX101" fmla="*/ 96143 w 12682660"/>
              <a:gd name="connsiteY101" fmla="*/ 6562609 h 8800353"/>
              <a:gd name="connsiteX102" fmla="*/ 159257 w 12682660"/>
              <a:gd name="connsiteY102" fmla="*/ 6404863 h 8800353"/>
              <a:gd name="connsiteX103" fmla="*/ 168405 w 12682660"/>
              <a:gd name="connsiteY103" fmla="*/ 6382000 h 8800353"/>
              <a:gd name="connsiteX104" fmla="*/ 167627 w 12682660"/>
              <a:gd name="connsiteY104" fmla="*/ 6383943 h 8800353"/>
              <a:gd name="connsiteX105" fmla="*/ 161574 w 12682660"/>
              <a:gd name="connsiteY105" fmla="*/ 6399074 h 8800353"/>
              <a:gd name="connsiteX106" fmla="*/ 173735 w 12682660"/>
              <a:gd name="connsiteY106" fmla="*/ 6368677 h 8800353"/>
              <a:gd name="connsiteX107" fmla="*/ 168405 w 12682660"/>
              <a:gd name="connsiteY107" fmla="*/ 6382000 h 8800353"/>
              <a:gd name="connsiteX108" fmla="*/ 171925 w 12682660"/>
              <a:gd name="connsiteY108" fmla="*/ 6373200 h 8800353"/>
              <a:gd name="connsiteX109" fmla="*/ 173735 w 12682660"/>
              <a:gd name="connsiteY109" fmla="*/ 6368677 h 8800353"/>
              <a:gd name="connsiteX110" fmla="*/ 737477 w 12682660"/>
              <a:gd name="connsiteY110" fmla="*/ 6329742 h 8800353"/>
              <a:gd name="connsiteX111" fmla="*/ 743804 w 12682660"/>
              <a:gd name="connsiteY111" fmla="*/ 6335205 h 8800353"/>
              <a:gd name="connsiteX112" fmla="*/ 752852 w 12682660"/>
              <a:gd name="connsiteY112" fmla="*/ 6368677 h 8800353"/>
              <a:gd name="connsiteX113" fmla="*/ 694940 w 12682660"/>
              <a:gd name="connsiteY113" fmla="*/ 6542367 h 8800353"/>
              <a:gd name="connsiteX114" fmla="*/ 728421 w 12682660"/>
              <a:gd name="connsiteY114" fmla="*/ 6375009 h 8800353"/>
              <a:gd name="connsiteX115" fmla="*/ 810764 w 12682660"/>
              <a:gd name="connsiteY115" fmla="*/ 6021295 h 8800353"/>
              <a:gd name="connsiteX116" fmla="*/ 810764 w 12682660"/>
              <a:gd name="connsiteY116" fmla="*/ 6022199 h 8800353"/>
              <a:gd name="connsiteX117" fmla="*/ 810764 w 12682660"/>
              <a:gd name="connsiteY117" fmla="*/ 6028531 h 8800353"/>
              <a:gd name="connsiteX118" fmla="*/ 810764 w 12682660"/>
              <a:gd name="connsiteY118" fmla="*/ 6045719 h 8800353"/>
              <a:gd name="connsiteX119" fmla="*/ 810764 w 12682660"/>
              <a:gd name="connsiteY119" fmla="*/ 6054766 h 8800353"/>
              <a:gd name="connsiteX120" fmla="*/ 810764 w 12682660"/>
              <a:gd name="connsiteY120" fmla="*/ 6078286 h 8800353"/>
              <a:gd name="connsiteX121" fmla="*/ 810764 w 12682660"/>
              <a:gd name="connsiteY121" fmla="*/ 6079191 h 8800353"/>
              <a:gd name="connsiteX122" fmla="*/ 810764 w 12682660"/>
              <a:gd name="connsiteY122" fmla="*/ 6137089 h 8800353"/>
              <a:gd name="connsiteX123" fmla="*/ 752852 w 12682660"/>
              <a:gd name="connsiteY123" fmla="*/ 6194985 h 8800353"/>
              <a:gd name="connsiteX124" fmla="*/ 754662 w 12682660"/>
              <a:gd name="connsiteY124" fmla="*/ 6189557 h 8800353"/>
              <a:gd name="connsiteX125" fmla="*/ 758461 w 12682660"/>
              <a:gd name="connsiteY125" fmla="*/ 6178164 h 8800353"/>
              <a:gd name="connsiteX126" fmla="*/ 773240 w 12682660"/>
              <a:gd name="connsiteY126" fmla="*/ 6133837 h 8800353"/>
              <a:gd name="connsiteX127" fmla="*/ 791083 w 12682660"/>
              <a:gd name="connsiteY127" fmla="*/ 6080322 h 8800353"/>
              <a:gd name="connsiteX128" fmla="*/ 1840824 w 12682660"/>
              <a:gd name="connsiteY128" fmla="*/ 5872298 h 8800353"/>
              <a:gd name="connsiteX129" fmla="*/ 1834059 w 12682660"/>
              <a:gd name="connsiteY129" fmla="*/ 5885824 h 8800353"/>
              <a:gd name="connsiteX130" fmla="*/ 1795263 w 12682660"/>
              <a:gd name="connsiteY130" fmla="*/ 5963397 h 8800353"/>
              <a:gd name="connsiteX131" fmla="*/ 1839036 w 12682660"/>
              <a:gd name="connsiteY131" fmla="*/ 5875873 h 8800353"/>
              <a:gd name="connsiteX132" fmla="*/ 863067 w 12682660"/>
              <a:gd name="connsiteY132" fmla="*/ 5864424 h 8800353"/>
              <a:gd name="connsiteX133" fmla="*/ 862568 w 12682660"/>
              <a:gd name="connsiteY133" fmla="*/ 5865922 h 8800353"/>
              <a:gd name="connsiteX134" fmla="*/ 819813 w 12682660"/>
              <a:gd name="connsiteY134" fmla="*/ 5994155 h 8800353"/>
              <a:gd name="connsiteX135" fmla="*/ 810764 w 12682660"/>
              <a:gd name="connsiteY135" fmla="*/ 6021295 h 8800353"/>
              <a:gd name="connsiteX136" fmla="*/ 810764 w 12682660"/>
              <a:gd name="connsiteY136" fmla="*/ 6021295 h 8800353"/>
              <a:gd name="connsiteX137" fmla="*/ 830445 w 12682660"/>
              <a:gd name="connsiteY137" fmla="*/ 5962266 h 8800353"/>
              <a:gd name="connsiteX138" fmla="*/ 848288 w 12682660"/>
              <a:gd name="connsiteY138" fmla="*/ 5908751 h 8800353"/>
              <a:gd name="connsiteX139" fmla="*/ 1850621 w 12682660"/>
              <a:gd name="connsiteY139" fmla="*/ 5852708 h 8800353"/>
              <a:gd name="connsiteX140" fmla="*/ 1845936 w 12682660"/>
              <a:gd name="connsiteY140" fmla="*/ 5862077 h 8800353"/>
              <a:gd name="connsiteX141" fmla="*/ 1840824 w 12682660"/>
              <a:gd name="connsiteY141" fmla="*/ 5872298 h 8800353"/>
              <a:gd name="connsiteX142" fmla="*/ 1853174 w 12682660"/>
              <a:gd name="connsiteY142" fmla="*/ 5847603 h 8800353"/>
              <a:gd name="connsiteX143" fmla="*/ 1850621 w 12682660"/>
              <a:gd name="connsiteY143" fmla="*/ 5852708 h 8800353"/>
              <a:gd name="connsiteX144" fmla="*/ 1852270 w 12682660"/>
              <a:gd name="connsiteY144" fmla="*/ 5849412 h 8800353"/>
              <a:gd name="connsiteX145" fmla="*/ 1853174 w 12682660"/>
              <a:gd name="connsiteY145" fmla="*/ 5847603 h 8800353"/>
              <a:gd name="connsiteX146" fmla="*/ 868676 w 12682660"/>
              <a:gd name="connsiteY146" fmla="*/ 5847603 h 8800353"/>
              <a:gd name="connsiteX147" fmla="*/ 863067 w 12682660"/>
              <a:gd name="connsiteY147" fmla="*/ 5864424 h 8800353"/>
              <a:gd name="connsiteX148" fmla="*/ 866866 w 12682660"/>
              <a:gd name="connsiteY148" fmla="*/ 5853031 h 8800353"/>
              <a:gd name="connsiteX149" fmla="*/ 868676 w 12682660"/>
              <a:gd name="connsiteY149" fmla="*/ 5847603 h 8800353"/>
              <a:gd name="connsiteX150" fmla="*/ 857093 w 12682660"/>
              <a:gd name="connsiteY150" fmla="*/ 5673912 h 8800353"/>
              <a:gd name="connsiteX151" fmla="*/ 859627 w 12682660"/>
              <a:gd name="connsiteY151" fmla="*/ 5680244 h 8800353"/>
              <a:gd name="connsiteX152" fmla="*/ 868676 w 12682660"/>
              <a:gd name="connsiteY152" fmla="*/ 5702861 h 8800353"/>
              <a:gd name="connsiteX153" fmla="*/ 868676 w 12682660"/>
              <a:gd name="connsiteY153" fmla="*/ 5712133 h 8800353"/>
              <a:gd name="connsiteX154" fmla="*/ 868676 w 12682660"/>
              <a:gd name="connsiteY154" fmla="*/ 5722763 h 8800353"/>
              <a:gd name="connsiteX155" fmla="*/ 868676 w 12682660"/>
              <a:gd name="connsiteY155" fmla="*/ 5731809 h 8800353"/>
              <a:gd name="connsiteX156" fmla="*/ 868676 w 12682660"/>
              <a:gd name="connsiteY156" fmla="*/ 5616015 h 8800353"/>
              <a:gd name="connsiteX157" fmla="*/ 926587 w 12682660"/>
              <a:gd name="connsiteY157" fmla="*/ 5847603 h 8800353"/>
              <a:gd name="connsiteX158" fmla="*/ 888356 w 12682660"/>
              <a:gd name="connsiteY158" fmla="*/ 5752050 h 8800353"/>
              <a:gd name="connsiteX159" fmla="*/ 868676 w 12682660"/>
              <a:gd name="connsiteY159" fmla="*/ 5702861 h 8800353"/>
              <a:gd name="connsiteX160" fmla="*/ 868676 w 12682660"/>
              <a:gd name="connsiteY160" fmla="*/ 5702182 h 8800353"/>
              <a:gd name="connsiteX161" fmla="*/ 868676 w 12682660"/>
              <a:gd name="connsiteY161" fmla="*/ 5698337 h 8800353"/>
              <a:gd name="connsiteX162" fmla="*/ 868676 w 12682660"/>
              <a:gd name="connsiteY162" fmla="*/ 5688386 h 8800353"/>
              <a:gd name="connsiteX163" fmla="*/ 868676 w 12682660"/>
              <a:gd name="connsiteY163" fmla="*/ 5681149 h 8800353"/>
              <a:gd name="connsiteX164" fmla="*/ 868676 w 12682660"/>
              <a:gd name="connsiteY164" fmla="*/ 5675721 h 8800353"/>
              <a:gd name="connsiteX165" fmla="*/ 868676 w 12682660"/>
              <a:gd name="connsiteY165" fmla="*/ 5674817 h 8800353"/>
              <a:gd name="connsiteX166" fmla="*/ 868676 w 12682660"/>
              <a:gd name="connsiteY166" fmla="*/ 5673912 h 8800353"/>
              <a:gd name="connsiteX167" fmla="*/ 868676 w 12682660"/>
              <a:gd name="connsiteY167" fmla="*/ 5616015 h 8800353"/>
              <a:gd name="connsiteX168" fmla="*/ 926587 w 12682660"/>
              <a:gd name="connsiteY168" fmla="*/ 5558118 h 8800353"/>
              <a:gd name="connsiteX169" fmla="*/ 955543 w 12682660"/>
              <a:gd name="connsiteY169" fmla="*/ 5558118 h 8800353"/>
              <a:gd name="connsiteX170" fmla="*/ 965384 w 12682660"/>
              <a:gd name="connsiteY170" fmla="*/ 5577794 h 8800353"/>
              <a:gd name="connsiteX171" fmla="*/ 984499 w 12682660"/>
              <a:gd name="connsiteY171" fmla="*/ 5616015 h 8800353"/>
              <a:gd name="connsiteX172" fmla="*/ 926587 w 12682660"/>
              <a:gd name="connsiteY172" fmla="*/ 5616015 h 8800353"/>
              <a:gd name="connsiteX173" fmla="*/ 926587 w 12682660"/>
              <a:gd name="connsiteY173" fmla="*/ 5601541 h 8800353"/>
              <a:gd name="connsiteX174" fmla="*/ 926587 w 12682660"/>
              <a:gd name="connsiteY174" fmla="*/ 5595774 h 8800353"/>
              <a:gd name="connsiteX175" fmla="*/ 926587 w 12682660"/>
              <a:gd name="connsiteY175" fmla="*/ 5587745 h 8800353"/>
              <a:gd name="connsiteX176" fmla="*/ 926587 w 12682660"/>
              <a:gd name="connsiteY176" fmla="*/ 5585031 h 8800353"/>
              <a:gd name="connsiteX177" fmla="*/ 926587 w 12682660"/>
              <a:gd name="connsiteY177" fmla="*/ 5567164 h 8800353"/>
              <a:gd name="connsiteX178" fmla="*/ 2200645 w 12682660"/>
              <a:gd name="connsiteY178" fmla="*/ 5500221 h 8800353"/>
              <a:gd name="connsiteX179" fmla="*/ 2176213 w 12682660"/>
              <a:gd name="connsiteY179" fmla="*/ 5549072 h 8800353"/>
              <a:gd name="connsiteX180" fmla="*/ 2171689 w 12682660"/>
              <a:gd name="connsiteY180" fmla="*/ 5558118 h 8800353"/>
              <a:gd name="connsiteX181" fmla="*/ 2161848 w 12682660"/>
              <a:gd name="connsiteY181" fmla="*/ 5577794 h 8800353"/>
              <a:gd name="connsiteX182" fmla="*/ 2142733 w 12682660"/>
              <a:gd name="connsiteY182" fmla="*/ 5616015 h 8800353"/>
              <a:gd name="connsiteX183" fmla="*/ 2142733 w 12682660"/>
              <a:gd name="connsiteY183" fmla="*/ 5591590 h 8800353"/>
              <a:gd name="connsiteX184" fmla="*/ 2142733 w 12682660"/>
              <a:gd name="connsiteY184" fmla="*/ 5558118 h 8800353"/>
              <a:gd name="connsiteX185" fmla="*/ 2142733 w 12682660"/>
              <a:gd name="connsiteY185" fmla="*/ 5558118 h 8800353"/>
              <a:gd name="connsiteX186" fmla="*/ 2144090 w 12682660"/>
              <a:gd name="connsiteY186" fmla="*/ 5556761 h 8800353"/>
              <a:gd name="connsiteX187" fmla="*/ 2200645 w 12682660"/>
              <a:gd name="connsiteY187" fmla="*/ 5500221 h 8800353"/>
              <a:gd name="connsiteX188" fmla="*/ 926587 w 12682660"/>
              <a:gd name="connsiteY188" fmla="*/ 5384427 h 8800353"/>
              <a:gd name="connsiteX189" fmla="*/ 984499 w 12682660"/>
              <a:gd name="connsiteY189" fmla="*/ 5384427 h 8800353"/>
              <a:gd name="connsiteX190" fmla="*/ 984499 w 12682660"/>
              <a:gd name="connsiteY190" fmla="*/ 5442324 h 8800353"/>
              <a:gd name="connsiteX191" fmla="*/ 984499 w 12682660"/>
              <a:gd name="connsiteY191" fmla="*/ 5500221 h 8800353"/>
              <a:gd name="connsiteX192" fmla="*/ 984499 w 12682660"/>
              <a:gd name="connsiteY192" fmla="*/ 5558118 h 8800353"/>
              <a:gd name="connsiteX193" fmla="*/ 960068 w 12682660"/>
              <a:gd name="connsiteY193" fmla="*/ 5558118 h 8800353"/>
              <a:gd name="connsiteX194" fmla="*/ 955543 w 12682660"/>
              <a:gd name="connsiteY194" fmla="*/ 5558118 h 8800353"/>
              <a:gd name="connsiteX195" fmla="*/ 951019 w 12682660"/>
              <a:gd name="connsiteY195" fmla="*/ 5549072 h 8800353"/>
              <a:gd name="connsiteX196" fmla="*/ 926587 w 12682660"/>
              <a:gd name="connsiteY196" fmla="*/ 5500221 h 8800353"/>
              <a:gd name="connsiteX197" fmla="*/ 926587 w 12682660"/>
              <a:gd name="connsiteY197" fmla="*/ 5384427 h 8800353"/>
              <a:gd name="connsiteX198" fmla="*/ 352749 w 12682660"/>
              <a:gd name="connsiteY198" fmla="*/ 5350122 h 8800353"/>
              <a:gd name="connsiteX199" fmla="*/ 349280 w 12682660"/>
              <a:gd name="connsiteY199" fmla="*/ 5372666 h 8800353"/>
              <a:gd name="connsiteX200" fmla="*/ 347470 w 12682660"/>
              <a:gd name="connsiteY200" fmla="*/ 5384427 h 8800353"/>
              <a:gd name="connsiteX201" fmla="*/ 354414 w 12682660"/>
              <a:gd name="connsiteY201" fmla="*/ 5339302 h 8800353"/>
              <a:gd name="connsiteX202" fmla="*/ 352749 w 12682660"/>
              <a:gd name="connsiteY202" fmla="*/ 5350122 h 8800353"/>
              <a:gd name="connsiteX203" fmla="*/ 353578 w 12682660"/>
              <a:gd name="connsiteY203" fmla="*/ 5344736 h 8800353"/>
              <a:gd name="connsiteX204" fmla="*/ 360973 w 12682660"/>
              <a:gd name="connsiteY204" fmla="*/ 5296679 h 8800353"/>
              <a:gd name="connsiteX205" fmla="*/ 357169 w 12682660"/>
              <a:gd name="connsiteY205" fmla="*/ 5321399 h 8800353"/>
              <a:gd name="connsiteX206" fmla="*/ 354414 w 12682660"/>
              <a:gd name="connsiteY206" fmla="*/ 5339302 h 8800353"/>
              <a:gd name="connsiteX207" fmla="*/ 363128 w 12682660"/>
              <a:gd name="connsiteY207" fmla="*/ 5282680 h 8800353"/>
              <a:gd name="connsiteX208" fmla="*/ 360973 w 12682660"/>
              <a:gd name="connsiteY208" fmla="*/ 5296679 h 8800353"/>
              <a:gd name="connsiteX209" fmla="*/ 361948 w 12682660"/>
              <a:gd name="connsiteY209" fmla="*/ 5290344 h 8800353"/>
              <a:gd name="connsiteX210" fmla="*/ 375216 w 12682660"/>
              <a:gd name="connsiteY210" fmla="*/ 5204124 h 8800353"/>
              <a:gd name="connsiteX211" fmla="*/ 368084 w 12682660"/>
              <a:gd name="connsiteY211" fmla="*/ 5250469 h 8800353"/>
              <a:gd name="connsiteX212" fmla="*/ 363128 w 12682660"/>
              <a:gd name="connsiteY212" fmla="*/ 5282680 h 8800353"/>
              <a:gd name="connsiteX213" fmla="*/ 367858 w 12682660"/>
              <a:gd name="connsiteY213" fmla="*/ 5251939 h 8800353"/>
              <a:gd name="connsiteX214" fmla="*/ 376308 w 12682660"/>
              <a:gd name="connsiteY214" fmla="*/ 5197028 h 8800353"/>
              <a:gd name="connsiteX215" fmla="*/ 375216 w 12682660"/>
              <a:gd name="connsiteY215" fmla="*/ 5204124 h 8800353"/>
              <a:gd name="connsiteX216" fmla="*/ 375747 w 12682660"/>
              <a:gd name="connsiteY216" fmla="*/ 5200672 h 8800353"/>
              <a:gd name="connsiteX217" fmla="*/ 390915 w 12682660"/>
              <a:gd name="connsiteY217" fmla="*/ 5102105 h 8800353"/>
              <a:gd name="connsiteX218" fmla="*/ 385107 w 12682660"/>
              <a:gd name="connsiteY218" fmla="*/ 5139849 h 8800353"/>
              <a:gd name="connsiteX219" fmla="*/ 376308 w 12682660"/>
              <a:gd name="connsiteY219" fmla="*/ 5197028 h 8800353"/>
              <a:gd name="connsiteX220" fmla="*/ 385701 w 12682660"/>
              <a:gd name="connsiteY220" fmla="*/ 5135990 h 8800353"/>
              <a:gd name="connsiteX221" fmla="*/ 6713398 w 12682660"/>
              <a:gd name="connsiteY221" fmla="*/ 5084048 h 8800353"/>
              <a:gd name="connsiteX222" fmla="*/ 6717756 w 12682660"/>
              <a:gd name="connsiteY222" fmla="*/ 5094941 h 8800353"/>
              <a:gd name="connsiteX223" fmla="*/ 6715946 w 12682660"/>
              <a:gd name="connsiteY223" fmla="*/ 5090418 h 8800353"/>
              <a:gd name="connsiteX224" fmla="*/ 6696828 w 12682660"/>
              <a:gd name="connsiteY224" fmla="*/ 5042635 h 8800353"/>
              <a:gd name="connsiteX225" fmla="*/ 6703278 w 12682660"/>
              <a:gd name="connsiteY225" fmla="*/ 5058756 h 8800353"/>
              <a:gd name="connsiteX226" fmla="*/ 6711648 w 12682660"/>
              <a:gd name="connsiteY226" fmla="*/ 5079675 h 8800353"/>
              <a:gd name="connsiteX227" fmla="*/ 6713398 w 12682660"/>
              <a:gd name="connsiteY227" fmla="*/ 5084048 h 8800353"/>
              <a:gd name="connsiteX228" fmla="*/ 1041715 w 12682660"/>
              <a:gd name="connsiteY228" fmla="*/ 5032171 h 8800353"/>
              <a:gd name="connsiteX229" fmla="*/ 1042298 w 12682660"/>
              <a:gd name="connsiteY229" fmla="*/ 5036253 h 8800353"/>
              <a:gd name="connsiteX230" fmla="*/ 1042411 w 12682660"/>
              <a:gd name="connsiteY230" fmla="*/ 5037044 h 8800353"/>
              <a:gd name="connsiteX231" fmla="*/ 6675513 w 12682660"/>
              <a:gd name="connsiteY231" fmla="*/ 4989362 h 8800353"/>
              <a:gd name="connsiteX232" fmla="*/ 6679525 w 12682660"/>
              <a:gd name="connsiteY232" fmla="*/ 4999389 h 8800353"/>
              <a:gd name="connsiteX233" fmla="*/ 6696828 w 12682660"/>
              <a:gd name="connsiteY233" fmla="*/ 5042635 h 8800353"/>
              <a:gd name="connsiteX234" fmla="*/ 6689479 w 12682660"/>
              <a:gd name="connsiteY234" fmla="*/ 5024266 h 8800353"/>
              <a:gd name="connsiteX235" fmla="*/ 1034431 w 12682660"/>
              <a:gd name="connsiteY235" fmla="*/ 4981202 h 8800353"/>
              <a:gd name="connsiteX236" fmla="*/ 1041715 w 12682660"/>
              <a:gd name="connsiteY236" fmla="*/ 5032171 h 8800353"/>
              <a:gd name="connsiteX237" fmla="*/ 1041506 w 12682660"/>
              <a:gd name="connsiteY237" fmla="*/ 5030712 h 8800353"/>
              <a:gd name="connsiteX238" fmla="*/ 1035172 w 12682660"/>
              <a:gd name="connsiteY238" fmla="*/ 4986384 h 8800353"/>
              <a:gd name="connsiteX239" fmla="*/ 410346 w 12682660"/>
              <a:gd name="connsiteY239" fmla="*/ 4975838 h 8800353"/>
              <a:gd name="connsiteX240" fmla="*/ 410346 w 12682660"/>
              <a:gd name="connsiteY240" fmla="*/ 4975838 h 8800353"/>
              <a:gd name="connsiteX241" fmla="*/ 401169 w 12682660"/>
              <a:gd name="connsiteY241" fmla="*/ 5035476 h 8800353"/>
              <a:gd name="connsiteX242" fmla="*/ 390915 w 12682660"/>
              <a:gd name="connsiteY242" fmla="*/ 5102105 h 8800353"/>
              <a:gd name="connsiteX243" fmla="*/ 396333 w 12682660"/>
              <a:gd name="connsiteY243" fmla="*/ 5066898 h 8800353"/>
              <a:gd name="connsiteX244" fmla="*/ 409595 w 12682660"/>
              <a:gd name="connsiteY244" fmla="*/ 4980716 h 8800353"/>
              <a:gd name="connsiteX245" fmla="*/ 6644175 w 12682660"/>
              <a:gd name="connsiteY245" fmla="*/ 4911036 h 8800353"/>
              <a:gd name="connsiteX246" fmla="*/ 6668893 w 12682660"/>
              <a:gd name="connsiteY246" fmla="*/ 4972815 h 8800353"/>
              <a:gd name="connsiteX247" fmla="*/ 6675513 w 12682660"/>
              <a:gd name="connsiteY247" fmla="*/ 4989362 h 8800353"/>
              <a:gd name="connsiteX248" fmla="*/ 6650795 w 12682660"/>
              <a:gd name="connsiteY248" fmla="*/ 4927583 h 8800353"/>
              <a:gd name="connsiteX249" fmla="*/ 6622860 w 12682660"/>
              <a:gd name="connsiteY249" fmla="*/ 4857762 h 8800353"/>
              <a:gd name="connsiteX250" fmla="*/ 6630209 w 12682660"/>
              <a:gd name="connsiteY250" fmla="*/ 4876131 h 8800353"/>
              <a:gd name="connsiteX251" fmla="*/ 6644175 w 12682660"/>
              <a:gd name="connsiteY251" fmla="*/ 4911036 h 8800353"/>
              <a:gd name="connsiteX252" fmla="*/ 6640163 w 12682660"/>
              <a:gd name="connsiteY252" fmla="*/ 4901009 h 8800353"/>
              <a:gd name="connsiteX253" fmla="*/ 1015750 w 12682660"/>
              <a:gd name="connsiteY253" fmla="*/ 4850464 h 8800353"/>
              <a:gd name="connsiteX254" fmla="*/ 1017979 w 12682660"/>
              <a:gd name="connsiteY254" fmla="*/ 4866067 h 8800353"/>
              <a:gd name="connsiteX255" fmla="*/ 1028272 w 12682660"/>
              <a:gd name="connsiteY255" fmla="*/ 4938099 h 8800353"/>
              <a:gd name="connsiteX256" fmla="*/ 1034431 w 12682660"/>
              <a:gd name="connsiteY256" fmla="*/ 4981202 h 8800353"/>
              <a:gd name="connsiteX257" fmla="*/ 1032217 w 12682660"/>
              <a:gd name="connsiteY257" fmla="*/ 4965705 h 8800353"/>
              <a:gd name="connsiteX258" fmla="*/ 1023295 w 12682660"/>
              <a:gd name="connsiteY258" fmla="*/ 4903271 h 8800353"/>
              <a:gd name="connsiteX259" fmla="*/ 433637 w 12682660"/>
              <a:gd name="connsiteY259" fmla="*/ 4824488 h 8800353"/>
              <a:gd name="connsiteX260" fmla="*/ 425657 w 12682660"/>
              <a:gd name="connsiteY260" fmla="*/ 4876344 h 8800353"/>
              <a:gd name="connsiteX261" fmla="*/ 419849 w 12682660"/>
              <a:gd name="connsiteY261" fmla="*/ 4914087 h 8800353"/>
              <a:gd name="connsiteX262" fmla="*/ 410346 w 12682660"/>
              <a:gd name="connsiteY262" fmla="*/ 4975838 h 8800353"/>
              <a:gd name="connsiteX263" fmla="*/ 412621 w 12682660"/>
              <a:gd name="connsiteY263" fmla="*/ 4921250 h 8800353"/>
              <a:gd name="connsiteX264" fmla="*/ 429814 w 12682660"/>
              <a:gd name="connsiteY264" fmla="*/ 4834405 h 8800353"/>
              <a:gd name="connsiteX265" fmla="*/ 434456 w 12682660"/>
              <a:gd name="connsiteY265" fmla="*/ 4819164 h 8800353"/>
              <a:gd name="connsiteX266" fmla="*/ 433637 w 12682660"/>
              <a:gd name="connsiteY266" fmla="*/ 4824488 h 8800353"/>
              <a:gd name="connsiteX267" fmla="*/ 433637 w 12682660"/>
              <a:gd name="connsiteY267" fmla="*/ 4824488 h 8800353"/>
              <a:gd name="connsiteX268" fmla="*/ 1011160 w 12682660"/>
              <a:gd name="connsiteY268" fmla="*/ 4818346 h 8800353"/>
              <a:gd name="connsiteX269" fmla="*/ 1015562 w 12682660"/>
              <a:gd name="connsiteY269" fmla="*/ 4849148 h 8800353"/>
              <a:gd name="connsiteX270" fmla="*/ 1015750 w 12682660"/>
              <a:gd name="connsiteY270" fmla="*/ 4850464 h 8800353"/>
              <a:gd name="connsiteX271" fmla="*/ 1011348 w 12682660"/>
              <a:gd name="connsiteY271" fmla="*/ 4819662 h 8800353"/>
              <a:gd name="connsiteX272" fmla="*/ 6606290 w 12682660"/>
              <a:gd name="connsiteY272" fmla="*/ 4816349 h 8800353"/>
              <a:gd name="connsiteX273" fmla="*/ 6622860 w 12682660"/>
              <a:gd name="connsiteY273" fmla="*/ 4857762 h 8800353"/>
              <a:gd name="connsiteX274" fmla="*/ 6616410 w 12682660"/>
              <a:gd name="connsiteY274" fmla="*/ 4841642 h 8800353"/>
              <a:gd name="connsiteX275" fmla="*/ 6608040 w 12682660"/>
              <a:gd name="connsiteY275" fmla="*/ 4820722 h 8800353"/>
              <a:gd name="connsiteX276" fmla="*/ 435548 w 12682660"/>
              <a:gd name="connsiteY276" fmla="*/ 4812068 h 8800353"/>
              <a:gd name="connsiteX277" fmla="*/ 435017 w 12682660"/>
              <a:gd name="connsiteY277" fmla="*/ 4815520 h 8800353"/>
              <a:gd name="connsiteX278" fmla="*/ 434456 w 12682660"/>
              <a:gd name="connsiteY278" fmla="*/ 4819164 h 8800353"/>
              <a:gd name="connsiteX279" fmla="*/ 6659844 w 12682660"/>
              <a:gd name="connsiteY279" fmla="*/ 4805456 h 8800353"/>
              <a:gd name="connsiteX280" fmla="*/ 6678960 w 12682660"/>
              <a:gd name="connsiteY280" fmla="*/ 4862788 h 8800353"/>
              <a:gd name="connsiteX281" fmla="*/ 6679148 w 12682660"/>
              <a:gd name="connsiteY281" fmla="*/ 4863353 h 8800353"/>
              <a:gd name="connsiteX282" fmla="*/ 6659844 w 12682660"/>
              <a:gd name="connsiteY282" fmla="*/ 4863353 h 8800353"/>
              <a:gd name="connsiteX283" fmla="*/ 6659844 w 12682660"/>
              <a:gd name="connsiteY283" fmla="*/ 4814503 h 8800353"/>
              <a:gd name="connsiteX284" fmla="*/ 6601932 w 12682660"/>
              <a:gd name="connsiteY284" fmla="*/ 4805456 h 8800353"/>
              <a:gd name="connsiteX285" fmla="*/ 6603742 w 12682660"/>
              <a:gd name="connsiteY285" fmla="*/ 4809979 h 8800353"/>
              <a:gd name="connsiteX286" fmla="*/ 6606290 w 12682660"/>
              <a:gd name="connsiteY286" fmla="*/ 4816349 h 8800353"/>
              <a:gd name="connsiteX287" fmla="*/ 3346688 w 12682660"/>
              <a:gd name="connsiteY287" fmla="*/ 4759747 h 8800353"/>
              <a:gd name="connsiteX288" fmla="*/ 3325398 w 12682660"/>
              <a:gd name="connsiteY288" fmla="*/ 4781031 h 8800353"/>
              <a:gd name="connsiteX289" fmla="*/ 3300966 w 12682660"/>
              <a:gd name="connsiteY289" fmla="*/ 4805456 h 8800353"/>
              <a:gd name="connsiteX290" fmla="*/ 3334447 w 12682660"/>
              <a:gd name="connsiteY290" fmla="*/ 4771985 h 8800353"/>
              <a:gd name="connsiteX291" fmla="*/ 3352437 w 12682660"/>
              <a:gd name="connsiteY291" fmla="*/ 4753999 h 8800353"/>
              <a:gd name="connsiteX292" fmla="*/ 3351639 w 12682660"/>
              <a:gd name="connsiteY292" fmla="*/ 4754796 h 8800353"/>
              <a:gd name="connsiteX293" fmla="*/ 3346688 w 12682660"/>
              <a:gd name="connsiteY293" fmla="*/ 4759747 h 8800353"/>
              <a:gd name="connsiteX294" fmla="*/ 3358878 w 12682660"/>
              <a:gd name="connsiteY294" fmla="*/ 4747559 h 8800353"/>
              <a:gd name="connsiteX295" fmla="*/ 3352437 w 12682660"/>
              <a:gd name="connsiteY295" fmla="*/ 4753999 h 8800353"/>
              <a:gd name="connsiteX296" fmla="*/ 3357974 w 12682660"/>
              <a:gd name="connsiteY296" fmla="*/ 4748464 h 8800353"/>
              <a:gd name="connsiteX297" fmla="*/ 3358878 w 12682660"/>
              <a:gd name="connsiteY297" fmla="*/ 4747559 h 8800353"/>
              <a:gd name="connsiteX298" fmla="*/ 447636 w 12682660"/>
              <a:gd name="connsiteY298" fmla="*/ 4733512 h 8800353"/>
              <a:gd name="connsiteX299" fmla="*/ 442906 w 12682660"/>
              <a:gd name="connsiteY299" fmla="*/ 4764253 h 8800353"/>
              <a:gd name="connsiteX300" fmla="*/ 435548 w 12682660"/>
              <a:gd name="connsiteY300" fmla="*/ 4812068 h 8800353"/>
              <a:gd name="connsiteX301" fmla="*/ 442680 w 12682660"/>
              <a:gd name="connsiteY301" fmla="*/ 4765723 h 8800353"/>
              <a:gd name="connsiteX302" fmla="*/ 449791 w 12682660"/>
              <a:gd name="connsiteY302" fmla="*/ 4719513 h 8800353"/>
              <a:gd name="connsiteX303" fmla="*/ 448816 w 12682660"/>
              <a:gd name="connsiteY303" fmla="*/ 4725848 h 8800353"/>
              <a:gd name="connsiteX304" fmla="*/ 447636 w 12682660"/>
              <a:gd name="connsiteY304" fmla="*/ 4733512 h 8800353"/>
              <a:gd name="connsiteX305" fmla="*/ 5849081 w 12682660"/>
              <a:gd name="connsiteY305" fmla="*/ 4689662 h 8800353"/>
              <a:gd name="connsiteX306" fmla="*/ 5964904 w 12682660"/>
              <a:gd name="connsiteY306" fmla="*/ 4689662 h 8800353"/>
              <a:gd name="connsiteX307" fmla="*/ 5993861 w 12682660"/>
              <a:gd name="connsiteY307" fmla="*/ 4689662 h 8800353"/>
              <a:gd name="connsiteX308" fmla="*/ 6025531 w 12682660"/>
              <a:gd name="connsiteY308" fmla="*/ 4698709 h 8800353"/>
              <a:gd name="connsiteX309" fmla="*/ 6196551 w 12682660"/>
              <a:gd name="connsiteY309" fmla="*/ 4747559 h 8800353"/>
              <a:gd name="connsiteX310" fmla="*/ 5849081 w 12682660"/>
              <a:gd name="connsiteY310" fmla="*/ 4689662 h 8800353"/>
              <a:gd name="connsiteX311" fmla="*/ 992479 w 12682660"/>
              <a:gd name="connsiteY311" fmla="*/ 4687608 h 8800353"/>
              <a:gd name="connsiteX312" fmla="*/ 994693 w 12682660"/>
              <a:gd name="connsiteY312" fmla="*/ 4703105 h 8800353"/>
              <a:gd name="connsiteX313" fmla="*/ 1003615 w 12682660"/>
              <a:gd name="connsiteY313" fmla="*/ 4765539 h 8800353"/>
              <a:gd name="connsiteX314" fmla="*/ 1011160 w 12682660"/>
              <a:gd name="connsiteY314" fmla="*/ 4818346 h 8800353"/>
              <a:gd name="connsiteX315" fmla="*/ 1008931 w 12682660"/>
              <a:gd name="connsiteY315" fmla="*/ 4802742 h 8800353"/>
              <a:gd name="connsiteX316" fmla="*/ 998638 w 12682660"/>
              <a:gd name="connsiteY316" fmla="*/ 4730710 h 8800353"/>
              <a:gd name="connsiteX317" fmla="*/ 456350 w 12682660"/>
              <a:gd name="connsiteY317" fmla="*/ 4676890 h 8800353"/>
              <a:gd name="connsiteX318" fmla="*/ 449791 w 12682660"/>
              <a:gd name="connsiteY318" fmla="*/ 4719513 h 8800353"/>
              <a:gd name="connsiteX319" fmla="*/ 453595 w 12682660"/>
              <a:gd name="connsiteY319" fmla="*/ 4694793 h 8800353"/>
              <a:gd name="connsiteX320" fmla="*/ 4539525 w 12682660"/>
              <a:gd name="connsiteY320" fmla="*/ 4667256 h 8800353"/>
              <a:gd name="connsiteX321" fmla="*/ 4524351 w 12682660"/>
              <a:gd name="connsiteY321" fmla="*/ 4682425 h 8800353"/>
              <a:gd name="connsiteX322" fmla="*/ 4517112 w 12682660"/>
              <a:gd name="connsiteY322" fmla="*/ 4689662 h 8800353"/>
              <a:gd name="connsiteX323" fmla="*/ 4526161 w 12682660"/>
              <a:gd name="connsiteY323" fmla="*/ 4680616 h 8800353"/>
              <a:gd name="connsiteX324" fmla="*/ 4539432 w 12682660"/>
              <a:gd name="connsiteY324" fmla="*/ 4667348 h 8800353"/>
              <a:gd name="connsiteX325" fmla="*/ 458015 w 12682660"/>
              <a:gd name="connsiteY325" fmla="*/ 4666071 h 8800353"/>
              <a:gd name="connsiteX326" fmla="*/ 457186 w 12682660"/>
              <a:gd name="connsiteY326" fmla="*/ 4671456 h 8800353"/>
              <a:gd name="connsiteX327" fmla="*/ 456350 w 12682660"/>
              <a:gd name="connsiteY327" fmla="*/ 4676890 h 8800353"/>
              <a:gd name="connsiteX328" fmla="*/ 985195 w 12682660"/>
              <a:gd name="connsiteY328" fmla="*/ 4636639 h 8800353"/>
              <a:gd name="connsiteX329" fmla="*/ 985404 w 12682660"/>
              <a:gd name="connsiteY329" fmla="*/ 4638098 h 8800353"/>
              <a:gd name="connsiteX330" fmla="*/ 991738 w 12682660"/>
              <a:gd name="connsiteY330" fmla="*/ 4682425 h 8800353"/>
              <a:gd name="connsiteX331" fmla="*/ 992479 w 12682660"/>
              <a:gd name="connsiteY331" fmla="*/ 4687608 h 8800353"/>
              <a:gd name="connsiteX332" fmla="*/ 4571834 w 12682660"/>
              <a:gd name="connsiteY332" fmla="*/ 4634954 h 8800353"/>
              <a:gd name="connsiteX333" fmla="*/ 4567785 w 12682660"/>
              <a:gd name="connsiteY333" fmla="*/ 4639002 h 8800353"/>
              <a:gd name="connsiteX334" fmla="*/ 4550593 w 12682660"/>
              <a:gd name="connsiteY334" fmla="*/ 4656191 h 8800353"/>
              <a:gd name="connsiteX335" fmla="*/ 4539525 w 12682660"/>
              <a:gd name="connsiteY335" fmla="*/ 4667256 h 8800353"/>
              <a:gd name="connsiteX336" fmla="*/ 4539541 w 12682660"/>
              <a:gd name="connsiteY336" fmla="*/ 4667239 h 8800353"/>
              <a:gd name="connsiteX337" fmla="*/ 4546068 w 12682660"/>
              <a:gd name="connsiteY337" fmla="*/ 4660714 h 8800353"/>
              <a:gd name="connsiteX338" fmla="*/ 4552704 w 12682660"/>
              <a:gd name="connsiteY338" fmla="*/ 4654080 h 8800353"/>
              <a:gd name="connsiteX339" fmla="*/ 5269964 w 12682660"/>
              <a:gd name="connsiteY339" fmla="*/ 4631765 h 8800353"/>
              <a:gd name="connsiteX340" fmla="*/ 5327876 w 12682660"/>
              <a:gd name="connsiteY340" fmla="*/ 4631765 h 8800353"/>
              <a:gd name="connsiteX341" fmla="*/ 5269964 w 12682660"/>
              <a:gd name="connsiteY341" fmla="*/ 4689662 h 8800353"/>
              <a:gd name="connsiteX342" fmla="*/ 5257183 w 12682660"/>
              <a:gd name="connsiteY342" fmla="*/ 4689662 h 8800353"/>
              <a:gd name="connsiteX343" fmla="*/ 5212052 w 12682660"/>
              <a:gd name="connsiteY343" fmla="*/ 4689662 h 8800353"/>
              <a:gd name="connsiteX344" fmla="*/ 5269964 w 12682660"/>
              <a:gd name="connsiteY344" fmla="*/ 4631765 h 8800353"/>
              <a:gd name="connsiteX345" fmla="*/ 4575024 w 12682660"/>
              <a:gd name="connsiteY345" fmla="*/ 4631765 h 8800353"/>
              <a:gd name="connsiteX346" fmla="*/ 4571834 w 12682660"/>
              <a:gd name="connsiteY346" fmla="*/ 4634954 h 8800353"/>
              <a:gd name="connsiteX347" fmla="*/ 4572008 w 12682660"/>
              <a:gd name="connsiteY347" fmla="*/ 4634781 h 8800353"/>
              <a:gd name="connsiteX348" fmla="*/ 984499 w 12682660"/>
              <a:gd name="connsiteY348" fmla="*/ 4631765 h 8800353"/>
              <a:gd name="connsiteX349" fmla="*/ 985195 w 12682660"/>
              <a:gd name="connsiteY349" fmla="*/ 4636639 h 8800353"/>
              <a:gd name="connsiteX350" fmla="*/ 984612 w 12682660"/>
              <a:gd name="connsiteY350" fmla="*/ 4632557 h 8800353"/>
              <a:gd name="connsiteX351" fmla="*/ 984499 w 12682660"/>
              <a:gd name="connsiteY351" fmla="*/ 4631765 h 8800353"/>
              <a:gd name="connsiteX352" fmla="*/ 463294 w 12682660"/>
              <a:gd name="connsiteY352" fmla="*/ 4631765 h 8800353"/>
              <a:gd name="connsiteX353" fmla="*/ 458015 w 12682660"/>
              <a:gd name="connsiteY353" fmla="*/ 4666071 h 8800353"/>
              <a:gd name="connsiteX354" fmla="*/ 461484 w 12682660"/>
              <a:gd name="connsiteY354" fmla="*/ 4643526 h 8800353"/>
              <a:gd name="connsiteX355" fmla="*/ 463294 w 12682660"/>
              <a:gd name="connsiteY355" fmla="*/ 4631765 h 8800353"/>
              <a:gd name="connsiteX356" fmla="*/ 525907 w 12682660"/>
              <a:gd name="connsiteY356" fmla="*/ 4212384 h 8800353"/>
              <a:gd name="connsiteX357" fmla="*/ 523015 w 12682660"/>
              <a:gd name="connsiteY357" fmla="*/ 4221058 h 8800353"/>
              <a:gd name="connsiteX358" fmla="*/ 521206 w 12682660"/>
              <a:gd name="connsiteY358" fmla="*/ 4226486 h 8800353"/>
              <a:gd name="connsiteX359" fmla="*/ 1042411 w 12682660"/>
              <a:gd name="connsiteY359" fmla="*/ 4168589 h 8800353"/>
              <a:gd name="connsiteX360" fmla="*/ 1100322 w 12682660"/>
              <a:gd name="connsiteY360" fmla="*/ 4515971 h 8800353"/>
              <a:gd name="connsiteX361" fmla="*/ 1100322 w 12682660"/>
              <a:gd name="connsiteY361" fmla="*/ 4516536 h 8800353"/>
              <a:gd name="connsiteX362" fmla="*/ 1100322 w 12682660"/>
              <a:gd name="connsiteY362" fmla="*/ 4573868 h 8800353"/>
              <a:gd name="connsiteX363" fmla="*/ 1042411 w 12682660"/>
              <a:gd name="connsiteY363" fmla="*/ 4168589 h 8800353"/>
              <a:gd name="connsiteX364" fmla="*/ 1042411 w 12682660"/>
              <a:gd name="connsiteY364" fmla="*/ 4052794 h 8800353"/>
              <a:gd name="connsiteX365" fmla="*/ 1100322 w 12682660"/>
              <a:gd name="connsiteY365" fmla="*/ 4110691 h 8800353"/>
              <a:gd name="connsiteX366" fmla="*/ 1042411 w 12682660"/>
              <a:gd name="connsiteY366" fmla="*/ 4110691 h 8800353"/>
              <a:gd name="connsiteX367" fmla="*/ 8628842 w 12682660"/>
              <a:gd name="connsiteY367" fmla="*/ 3937000 h 8800353"/>
              <a:gd name="connsiteX368" fmla="*/ 8686753 w 12682660"/>
              <a:gd name="connsiteY368" fmla="*/ 3937000 h 8800353"/>
              <a:gd name="connsiteX369" fmla="*/ 8686753 w 12682660"/>
              <a:gd name="connsiteY369" fmla="*/ 3994897 h 8800353"/>
              <a:gd name="connsiteX370" fmla="*/ 8628842 w 12682660"/>
              <a:gd name="connsiteY370" fmla="*/ 4052794 h 8800353"/>
              <a:gd name="connsiteX371" fmla="*/ 8628842 w 12682660"/>
              <a:gd name="connsiteY371" fmla="*/ 3994897 h 8800353"/>
              <a:gd name="connsiteX372" fmla="*/ 8570930 w 12682660"/>
              <a:gd name="connsiteY372" fmla="*/ 3994897 h 8800353"/>
              <a:gd name="connsiteX373" fmla="*/ 8628842 w 12682660"/>
              <a:gd name="connsiteY373" fmla="*/ 3937000 h 8800353"/>
              <a:gd name="connsiteX374" fmla="*/ 8670174 w 12682660"/>
              <a:gd name="connsiteY374" fmla="*/ 3895678 h 8800353"/>
              <a:gd name="connsiteX375" fmla="*/ 8653273 w 12682660"/>
              <a:gd name="connsiteY375" fmla="*/ 3912575 h 8800353"/>
              <a:gd name="connsiteX376" fmla="*/ 8628842 w 12682660"/>
              <a:gd name="connsiteY376" fmla="*/ 3937000 h 8800353"/>
              <a:gd name="connsiteX377" fmla="*/ 8662322 w 12682660"/>
              <a:gd name="connsiteY377" fmla="*/ 3903529 h 8800353"/>
              <a:gd name="connsiteX378" fmla="*/ 8682292 w 12682660"/>
              <a:gd name="connsiteY378" fmla="*/ 3883563 h 8800353"/>
              <a:gd name="connsiteX379" fmla="*/ 8679514 w 12682660"/>
              <a:gd name="connsiteY379" fmla="*/ 3886341 h 8800353"/>
              <a:gd name="connsiteX380" fmla="*/ 8670174 w 12682660"/>
              <a:gd name="connsiteY380" fmla="*/ 3895678 h 8800353"/>
              <a:gd name="connsiteX381" fmla="*/ 8686753 w 12682660"/>
              <a:gd name="connsiteY381" fmla="*/ 3879103 h 8800353"/>
              <a:gd name="connsiteX382" fmla="*/ 8682292 w 12682660"/>
              <a:gd name="connsiteY382" fmla="*/ 3883563 h 8800353"/>
              <a:gd name="connsiteX383" fmla="*/ 8685848 w 12682660"/>
              <a:gd name="connsiteY383" fmla="*/ 3880008 h 8800353"/>
              <a:gd name="connsiteX384" fmla="*/ 8686753 w 12682660"/>
              <a:gd name="connsiteY384" fmla="*/ 3879103 h 8800353"/>
              <a:gd name="connsiteX385" fmla="*/ 8692940 w 12682660"/>
              <a:gd name="connsiteY385" fmla="*/ 3872918 h 8800353"/>
              <a:gd name="connsiteX386" fmla="*/ 8686753 w 12682660"/>
              <a:gd name="connsiteY386" fmla="*/ 3879103 h 8800353"/>
              <a:gd name="connsiteX387" fmla="*/ 8689467 w 12682660"/>
              <a:gd name="connsiteY387" fmla="*/ 3876389 h 8800353"/>
              <a:gd name="connsiteX388" fmla="*/ 8710611 w 12682660"/>
              <a:gd name="connsiteY388" fmla="*/ 3855251 h 8800353"/>
              <a:gd name="connsiteX389" fmla="*/ 8708470 w 12682660"/>
              <a:gd name="connsiteY389" fmla="*/ 3857392 h 8800353"/>
              <a:gd name="connsiteX390" fmla="*/ 8695915 w 12682660"/>
              <a:gd name="connsiteY390" fmla="*/ 3869944 h 8800353"/>
              <a:gd name="connsiteX391" fmla="*/ 8692940 w 12682660"/>
              <a:gd name="connsiteY391" fmla="*/ 3872918 h 8800353"/>
              <a:gd name="connsiteX392" fmla="*/ 8852791 w 12682660"/>
              <a:gd name="connsiteY392" fmla="*/ 3713108 h 8800353"/>
              <a:gd name="connsiteX393" fmla="*/ 8846010 w 12682660"/>
              <a:gd name="connsiteY393" fmla="*/ 3719887 h 8800353"/>
              <a:gd name="connsiteX394" fmla="*/ 8744665 w 12682660"/>
              <a:gd name="connsiteY394" fmla="*/ 3821206 h 8800353"/>
              <a:gd name="connsiteX395" fmla="*/ 8720233 w 12682660"/>
              <a:gd name="connsiteY395" fmla="*/ 3845632 h 8800353"/>
              <a:gd name="connsiteX396" fmla="*/ 8710611 w 12682660"/>
              <a:gd name="connsiteY396" fmla="*/ 3855251 h 8800353"/>
              <a:gd name="connsiteX397" fmla="*/ 8729169 w 12682660"/>
              <a:gd name="connsiteY397" fmla="*/ 3836698 h 8800353"/>
              <a:gd name="connsiteX398" fmla="*/ 8744665 w 12682660"/>
              <a:gd name="connsiteY398" fmla="*/ 3821206 h 8800353"/>
              <a:gd name="connsiteX399" fmla="*/ 8760047 w 12682660"/>
              <a:gd name="connsiteY399" fmla="*/ 3805827 h 8800353"/>
              <a:gd name="connsiteX400" fmla="*/ 8803142 w 12682660"/>
              <a:gd name="connsiteY400" fmla="*/ 3762744 h 8800353"/>
              <a:gd name="connsiteX401" fmla="*/ 8860488 w 12682660"/>
              <a:gd name="connsiteY401" fmla="*/ 3705412 h 8800353"/>
              <a:gd name="connsiteX402" fmla="*/ 8852791 w 12682660"/>
              <a:gd name="connsiteY402" fmla="*/ 3713108 h 8800353"/>
              <a:gd name="connsiteX403" fmla="*/ 8858678 w 12682660"/>
              <a:gd name="connsiteY403" fmla="*/ 3707222 h 8800353"/>
              <a:gd name="connsiteX404" fmla="*/ 8860488 w 12682660"/>
              <a:gd name="connsiteY404" fmla="*/ 3705412 h 8800353"/>
              <a:gd name="connsiteX405" fmla="*/ 8860488 w 12682660"/>
              <a:gd name="connsiteY405" fmla="*/ 3647515 h 8800353"/>
              <a:gd name="connsiteX406" fmla="*/ 8856215 w 12682660"/>
              <a:gd name="connsiteY406" fmla="*/ 3651787 h 8800353"/>
              <a:gd name="connsiteX407" fmla="*/ 8854342 w 12682660"/>
              <a:gd name="connsiteY407" fmla="*/ 3653660 h 8800353"/>
              <a:gd name="connsiteX408" fmla="*/ 8858678 w 12682660"/>
              <a:gd name="connsiteY408" fmla="*/ 3649325 h 8800353"/>
              <a:gd name="connsiteX409" fmla="*/ 8860488 w 12682660"/>
              <a:gd name="connsiteY409" fmla="*/ 3647515 h 8800353"/>
              <a:gd name="connsiteX410" fmla="*/ 8860488 w 12682660"/>
              <a:gd name="connsiteY410" fmla="*/ 3647515 h 8800353"/>
              <a:gd name="connsiteX411" fmla="*/ 8760047 w 12682660"/>
              <a:gd name="connsiteY411" fmla="*/ 3781402 h 8800353"/>
              <a:gd name="connsiteX412" fmla="*/ 8744665 w 12682660"/>
              <a:gd name="connsiteY412" fmla="*/ 3801907 h 8800353"/>
              <a:gd name="connsiteX413" fmla="*/ 8729169 w 12682660"/>
              <a:gd name="connsiteY413" fmla="*/ 3822563 h 8800353"/>
              <a:gd name="connsiteX414" fmla="*/ 8686753 w 12682660"/>
              <a:gd name="connsiteY414" fmla="*/ 3879103 h 8800353"/>
              <a:gd name="connsiteX415" fmla="*/ 8686753 w 12682660"/>
              <a:gd name="connsiteY415" fmla="*/ 3821206 h 8800353"/>
              <a:gd name="connsiteX416" fmla="*/ 8851326 w 12682660"/>
              <a:gd name="connsiteY416" fmla="*/ 3656675 h 8800353"/>
              <a:gd name="connsiteX417" fmla="*/ 8854342 w 12682660"/>
              <a:gd name="connsiteY417" fmla="*/ 3653660 h 8800353"/>
              <a:gd name="connsiteX418" fmla="*/ 8846010 w 12682660"/>
              <a:gd name="connsiteY418" fmla="*/ 3661990 h 8800353"/>
              <a:gd name="connsiteX419" fmla="*/ 8832211 w 12682660"/>
              <a:gd name="connsiteY419" fmla="*/ 3675785 h 8800353"/>
              <a:gd name="connsiteX420" fmla="*/ 8818728 w 12682660"/>
              <a:gd name="connsiteY420" fmla="*/ 3689265 h 8800353"/>
              <a:gd name="connsiteX421" fmla="*/ 8793528 w 12682660"/>
              <a:gd name="connsiteY421" fmla="*/ 3714459 h 8800353"/>
              <a:gd name="connsiteX422" fmla="*/ 8786425 w 12682660"/>
              <a:gd name="connsiteY422" fmla="*/ 3721560 h 8800353"/>
              <a:gd name="connsiteX423" fmla="*/ 8782896 w 12682660"/>
              <a:gd name="connsiteY423" fmla="*/ 3725088 h 8800353"/>
              <a:gd name="connsiteX424" fmla="*/ 8744665 w 12682660"/>
              <a:gd name="connsiteY424" fmla="*/ 3763309 h 8800353"/>
              <a:gd name="connsiteX425" fmla="*/ 8772942 w 12682660"/>
              <a:gd name="connsiteY425" fmla="*/ 3735039 h 8800353"/>
              <a:gd name="connsiteX426" fmla="*/ 8786425 w 12682660"/>
              <a:gd name="connsiteY426" fmla="*/ 3721560 h 8800353"/>
              <a:gd name="connsiteX427" fmla="*/ 8811625 w 12682660"/>
              <a:gd name="connsiteY427" fmla="*/ 3696366 h 8800353"/>
              <a:gd name="connsiteX428" fmla="*/ 8818728 w 12682660"/>
              <a:gd name="connsiteY428" fmla="*/ 3689265 h 8800353"/>
              <a:gd name="connsiteX429" fmla="*/ 8822257 w 12682660"/>
              <a:gd name="connsiteY429" fmla="*/ 3685736 h 8800353"/>
              <a:gd name="connsiteX430" fmla="*/ 8856215 w 12682660"/>
              <a:gd name="connsiteY430" fmla="*/ 3651787 h 8800353"/>
              <a:gd name="connsiteX431" fmla="*/ 8857774 w 12682660"/>
              <a:gd name="connsiteY431" fmla="*/ 3650229 h 8800353"/>
              <a:gd name="connsiteX432" fmla="*/ 8860488 w 12682660"/>
              <a:gd name="connsiteY432" fmla="*/ 3647515 h 8800353"/>
              <a:gd name="connsiteX433" fmla="*/ 8918400 w 12682660"/>
              <a:gd name="connsiteY433" fmla="*/ 3531721 h 8800353"/>
              <a:gd name="connsiteX434" fmla="*/ 8860488 w 12682660"/>
              <a:gd name="connsiteY434" fmla="*/ 3589618 h 8800353"/>
              <a:gd name="connsiteX435" fmla="*/ 8918400 w 12682660"/>
              <a:gd name="connsiteY435" fmla="*/ 3531721 h 8800353"/>
              <a:gd name="connsiteX436" fmla="*/ 8932583 w 12682660"/>
              <a:gd name="connsiteY436" fmla="*/ 3517542 h 8800353"/>
              <a:gd name="connsiteX437" fmla="*/ 8930753 w 12682660"/>
              <a:gd name="connsiteY437" fmla="*/ 3519372 h 8800353"/>
              <a:gd name="connsiteX438" fmla="*/ 8918400 w 12682660"/>
              <a:gd name="connsiteY438" fmla="*/ 3531721 h 8800353"/>
              <a:gd name="connsiteX439" fmla="*/ 8927562 w 12682660"/>
              <a:gd name="connsiteY439" fmla="*/ 3522562 h 8800353"/>
              <a:gd name="connsiteX440" fmla="*/ 8963197 w 12682660"/>
              <a:gd name="connsiteY440" fmla="*/ 3486935 h 8800353"/>
              <a:gd name="connsiteX441" fmla="*/ 8951880 w 12682660"/>
              <a:gd name="connsiteY441" fmla="*/ 3498249 h 8800353"/>
              <a:gd name="connsiteX442" fmla="*/ 8934008 w 12682660"/>
              <a:gd name="connsiteY442" fmla="*/ 3516118 h 8800353"/>
              <a:gd name="connsiteX443" fmla="*/ 8932583 w 12682660"/>
              <a:gd name="connsiteY443" fmla="*/ 3517542 h 8800353"/>
              <a:gd name="connsiteX444" fmla="*/ 8942832 w 12682660"/>
              <a:gd name="connsiteY444" fmla="*/ 3507296 h 8800353"/>
              <a:gd name="connsiteX445" fmla="*/ 8973461 w 12682660"/>
              <a:gd name="connsiteY445" fmla="*/ 3476674 h 8800353"/>
              <a:gd name="connsiteX446" fmla="*/ 8963197 w 12682660"/>
              <a:gd name="connsiteY446" fmla="*/ 3486935 h 8800353"/>
              <a:gd name="connsiteX447" fmla="*/ 8969073 w 12682660"/>
              <a:gd name="connsiteY447" fmla="*/ 3481061 h 8800353"/>
              <a:gd name="connsiteX448" fmla="*/ 8976312 w 12682660"/>
              <a:gd name="connsiteY448" fmla="*/ 3473824 h 8800353"/>
              <a:gd name="connsiteX449" fmla="*/ 8974502 w 12682660"/>
              <a:gd name="connsiteY449" fmla="*/ 3476538 h 8800353"/>
              <a:gd name="connsiteX450" fmla="*/ 8860488 w 12682660"/>
              <a:gd name="connsiteY450" fmla="*/ 3647515 h 8800353"/>
              <a:gd name="connsiteX451" fmla="*/ 8918400 w 12682660"/>
              <a:gd name="connsiteY451" fmla="*/ 3531721 h 8800353"/>
              <a:gd name="connsiteX452" fmla="*/ 8925639 w 12682660"/>
              <a:gd name="connsiteY452" fmla="*/ 3524484 h 8800353"/>
              <a:gd name="connsiteX453" fmla="*/ 8930753 w 12682660"/>
              <a:gd name="connsiteY453" fmla="*/ 3519372 h 8800353"/>
              <a:gd name="connsiteX454" fmla="*/ 8934008 w 12682660"/>
              <a:gd name="connsiteY454" fmla="*/ 3516118 h 8800353"/>
              <a:gd name="connsiteX455" fmla="*/ 8940117 w 12682660"/>
              <a:gd name="connsiteY455" fmla="*/ 3510010 h 8800353"/>
              <a:gd name="connsiteX456" fmla="*/ 8960816 w 12682660"/>
              <a:gd name="connsiteY456" fmla="*/ 3489316 h 8800353"/>
              <a:gd name="connsiteX457" fmla="*/ 8976312 w 12682660"/>
              <a:gd name="connsiteY457" fmla="*/ 3473824 h 8800353"/>
              <a:gd name="connsiteX458" fmla="*/ 8975407 w 12682660"/>
              <a:gd name="connsiteY458" fmla="*/ 3474729 h 8800353"/>
              <a:gd name="connsiteX459" fmla="*/ 8973461 w 12682660"/>
              <a:gd name="connsiteY459" fmla="*/ 3476674 h 8800353"/>
              <a:gd name="connsiteX460" fmla="*/ 9002410 w 12682660"/>
              <a:gd name="connsiteY460" fmla="*/ 3447732 h 8800353"/>
              <a:gd name="connsiteX461" fmla="*/ 8991695 w 12682660"/>
              <a:gd name="connsiteY461" fmla="*/ 3458445 h 8800353"/>
              <a:gd name="connsiteX462" fmla="*/ 8976312 w 12682660"/>
              <a:gd name="connsiteY462" fmla="*/ 3473824 h 8800353"/>
              <a:gd name="connsiteX463" fmla="*/ 8976312 w 12682660"/>
              <a:gd name="connsiteY463" fmla="*/ 3473824 h 8800353"/>
              <a:gd name="connsiteX464" fmla="*/ 9034224 w 12682660"/>
              <a:gd name="connsiteY464" fmla="*/ 3415927 h 8800353"/>
              <a:gd name="connsiteX465" fmla="*/ 9009792 w 12682660"/>
              <a:gd name="connsiteY465" fmla="*/ 3440352 h 8800353"/>
              <a:gd name="connsiteX466" fmla="*/ 9002410 w 12682660"/>
              <a:gd name="connsiteY466" fmla="*/ 3447732 h 8800353"/>
              <a:gd name="connsiteX467" fmla="*/ 9034223 w 12682660"/>
              <a:gd name="connsiteY467" fmla="*/ 3415928 h 8800353"/>
              <a:gd name="connsiteX468" fmla="*/ 9034224 w 12682660"/>
              <a:gd name="connsiteY468" fmla="*/ 3415927 h 8800353"/>
              <a:gd name="connsiteX469" fmla="*/ 9063179 w 12682660"/>
              <a:gd name="connsiteY469" fmla="*/ 3415927 h 8800353"/>
              <a:gd name="connsiteX470" fmla="*/ 9053339 w 12682660"/>
              <a:gd name="connsiteY470" fmla="*/ 3435603 h 8800353"/>
              <a:gd name="connsiteX471" fmla="*/ 9034224 w 12682660"/>
              <a:gd name="connsiteY471" fmla="*/ 3473824 h 8800353"/>
              <a:gd name="connsiteX472" fmla="*/ 9034224 w 12682660"/>
              <a:gd name="connsiteY472" fmla="*/ 3415927 h 8800353"/>
              <a:gd name="connsiteX473" fmla="*/ 9092135 w 12682660"/>
              <a:gd name="connsiteY473" fmla="*/ 3358030 h 8800353"/>
              <a:gd name="connsiteX474" fmla="*/ 9034224 w 12682660"/>
              <a:gd name="connsiteY474" fmla="*/ 3415927 h 8800353"/>
              <a:gd name="connsiteX475" fmla="*/ 9034224 w 12682660"/>
              <a:gd name="connsiteY475" fmla="*/ 3415927 h 8800353"/>
              <a:gd name="connsiteX476" fmla="*/ 9034789 w 12682660"/>
              <a:gd name="connsiteY476" fmla="*/ 3415362 h 8800353"/>
              <a:gd name="connsiteX477" fmla="*/ 9092135 w 12682660"/>
              <a:gd name="connsiteY477" fmla="*/ 3358030 h 8800353"/>
              <a:gd name="connsiteX478" fmla="*/ 868676 w 12682660"/>
              <a:gd name="connsiteY478" fmla="*/ 2744321 h 8800353"/>
              <a:gd name="connsiteX479" fmla="*/ 868676 w 12682660"/>
              <a:gd name="connsiteY479" fmla="*/ 2759383 h 8800353"/>
              <a:gd name="connsiteX480" fmla="*/ 868676 w 12682660"/>
              <a:gd name="connsiteY480" fmla="*/ 2788106 h 8800353"/>
              <a:gd name="connsiteX481" fmla="*/ 868676 w 12682660"/>
              <a:gd name="connsiteY481" fmla="*/ 2808008 h 8800353"/>
              <a:gd name="connsiteX482" fmla="*/ 848995 w 12682660"/>
              <a:gd name="connsiteY482" fmla="*/ 2857198 h 8800353"/>
              <a:gd name="connsiteX483" fmla="*/ 810764 w 12682660"/>
              <a:gd name="connsiteY483" fmla="*/ 2952750 h 8800353"/>
              <a:gd name="connsiteX484" fmla="*/ 752852 w 12682660"/>
              <a:gd name="connsiteY484" fmla="*/ 2952750 h 8800353"/>
              <a:gd name="connsiteX485" fmla="*/ 846945 w 12682660"/>
              <a:gd name="connsiteY485" fmla="*/ 2783427 h 8800353"/>
              <a:gd name="connsiteX486" fmla="*/ 897632 w 12682660"/>
              <a:gd name="connsiteY486" fmla="*/ 2692214 h 8800353"/>
              <a:gd name="connsiteX487" fmla="*/ 875010 w 12682660"/>
              <a:gd name="connsiteY487" fmla="*/ 2732923 h 8800353"/>
              <a:gd name="connsiteX488" fmla="*/ 868676 w 12682660"/>
              <a:gd name="connsiteY488" fmla="*/ 2744321 h 8800353"/>
              <a:gd name="connsiteX489" fmla="*/ 868676 w 12682660"/>
              <a:gd name="connsiteY489" fmla="*/ 2721162 h 8800353"/>
              <a:gd name="connsiteX490" fmla="*/ 893107 w 12682660"/>
              <a:gd name="connsiteY490" fmla="*/ 2696737 h 8800353"/>
              <a:gd name="connsiteX491" fmla="*/ 10134546 w 12682660"/>
              <a:gd name="connsiteY491" fmla="*/ 2373780 h 8800353"/>
              <a:gd name="connsiteX492" fmla="*/ 10134546 w 12682660"/>
              <a:gd name="connsiteY492" fmla="*/ 2431677 h 8800353"/>
              <a:gd name="connsiteX493" fmla="*/ 9787076 w 12682660"/>
              <a:gd name="connsiteY493" fmla="*/ 2663265 h 8800353"/>
              <a:gd name="connsiteX494" fmla="*/ 10076634 w 12682660"/>
              <a:gd name="connsiteY494" fmla="*/ 2431677 h 8800353"/>
              <a:gd name="connsiteX495" fmla="*/ 10134546 w 12682660"/>
              <a:gd name="connsiteY495" fmla="*/ 2373780 h 8800353"/>
              <a:gd name="connsiteX496" fmla="*/ 1042411 w 12682660"/>
              <a:gd name="connsiteY496" fmla="*/ 2373780 h 8800353"/>
              <a:gd name="connsiteX497" fmla="*/ 984499 w 12682660"/>
              <a:gd name="connsiteY497" fmla="*/ 2431677 h 8800353"/>
              <a:gd name="connsiteX498" fmla="*/ 926587 w 12682660"/>
              <a:gd name="connsiteY498" fmla="*/ 2431677 h 8800353"/>
              <a:gd name="connsiteX499" fmla="*/ 1042411 w 12682660"/>
              <a:gd name="connsiteY499" fmla="*/ 2373780 h 8800353"/>
              <a:gd name="connsiteX500" fmla="*/ 11284548 w 12682660"/>
              <a:gd name="connsiteY500" fmla="*/ 2249756 h 8800353"/>
              <a:gd name="connsiteX501" fmla="*/ 11292779 w 12682660"/>
              <a:gd name="connsiteY501" fmla="*/ 2257985 h 8800353"/>
              <a:gd name="connsiteX502" fmla="*/ 11285540 w 12682660"/>
              <a:gd name="connsiteY502" fmla="*/ 2250748 h 8800353"/>
              <a:gd name="connsiteX503" fmla="*/ 11234867 w 12682660"/>
              <a:gd name="connsiteY503" fmla="*/ 2200088 h 8800353"/>
              <a:gd name="connsiteX504" fmla="*/ 11234868 w 12682660"/>
              <a:gd name="connsiteY504" fmla="*/ 2200088 h 8800353"/>
              <a:gd name="connsiteX505" fmla="*/ 11268348 w 12682660"/>
              <a:gd name="connsiteY505" fmla="*/ 2233560 h 8800353"/>
              <a:gd name="connsiteX506" fmla="*/ 11284548 w 12682660"/>
              <a:gd name="connsiteY506" fmla="*/ 2249756 h 8800353"/>
              <a:gd name="connsiteX507" fmla="*/ 11254548 w 12682660"/>
              <a:gd name="connsiteY507" fmla="*/ 2219764 h 8800353"/>
              <a:gd name="connsiteX508" fmla="*/ 11077712 w 12682660"/>
              <a:gd name="connsiteY508" fmla="*/ 2158766 h 8800353"/>
              <a:gd name="connsiteX509" fmla="*/ 11085564 w 12682660"/>
              <a:gd name="connsiteY509" fmla="*/ 2166617 h 8800353"/>
              <a:gd name="connsiteX510" fmla="*/ 11119044 w 12682660"/>
              <a:gd name="connsiteY510" fmla="*/ 2200088 h 8800353"/>
              <a:gd name="connsiteX511" fmla="*/ 11094613 w 12682660"/>
              <a:gd name="connsiteY511" fmla="*/ 2175663 h 8800353"/>
              <a:gd name="connsiteX512" fmla="*/ 11065594 w 12682660"/>
              <a:gd name="connsiteY512" fmla="*/ 2146651 h 8800353"/>
              <a:gd name="connsiteX513" fmla="*/ 11077712 w 12682660"/>
              <a:gd name="connsiteY513" fmla="*/ 2158766 h 8800353"/>
              <a:gd name="connsiteX514" fmla="*/ 11068372 w 12682660"/>
              <a:gd name="connsiteY514" fmla="*/ 2149429 h 8800353"/>
              <a:gd name="connsiteX515" fmla="*/ 11176956 w 12682660"/>
              <a:gd name="connsiteY515" fmla="*/ 2142191 h 8800353"/>
              <a:gd name="connsiteX516" fmla="*/ 11185961 w 12682660"/>
              <a:gd name="connsiteY516" fmla="*/ 2151194 h 8800353"/>
              <a:gd name="connsiteX517" fmla="*/ 11191434 w 12682660"/>
              <a:gd name="connsiteY517" fmla="*/ 2156666 h 8800353"/>
              <a:gd name="connsiteX518" fmla="*/ 11225819 w 12682660"/>
              <a:gd name="connsiteY518" fmla="*/ 2191042 h 8800353"/>
              <a:gd name="connsiteX519" fmla="*/ 11234867 w 12682660"/>
              <a:gd name="connsiteY519" fmla="*/ 2200088 h 8800353"/>
              <a:gd name="connsiteX520" fmla="*/ 11233058 w 12682660"/>
              <a:gd name="connsiteY520" fmla="*/ 2199184 h 8800353"/>
              <a:gd name="connsiteX521" fmla="*/ 11186005 w 12682660"/>
              <a:gd name="connsiteY521" fmla="*/ 2175663 h 8800353"/>
              <a:gd name="connsiteX522" fmla="*/ 11176956 w 12682660"/>
              <a:gd name="connsiteY522" fmla="*/ 2171140 h 8800353"/>
              <a:gd name="connsiteX523" fmla="*/ 11119044 w 12682660"/>
              <a:gd name="connsiteY523" fmla="*/ 2142191 h 8800353"/>
              <a:gd name="connsiteX524" fmla="*/ 11176956 w 12682660"/>
              <a:gd name="connsiteY524" fmla="*/ 2171140 h 8800353"/>
              <a:gd name="connsiteX525" fmla="*/ 11176956 w 12682660"/>
              <a:gd name="connsiteY525" fmla="*/ 2175663 h 8800353"/>
              <a:gd name="connsiteX526" fmla="*/ 11176956 w 12682660"/>
              <a:gd name="connsiteY526" fmla="*/ 2200088 h 8800353"/>
              <a:gd name="connsiteX527" fmla="*/ 11119044 w 12682660"/>
              <a:gd name="connsiteY527" fmla="*/ 2200088 h 8800353"/>
              <a:gd name="connsiteX528" fmla="*/ 11119044 w 12682660"/>
              <a:gd name="connsiteY528" fmla="*/ 2142191 h 8800353"/>
              <a:gd name="connsiteX529" fmla="*/ 11061133 w 12682660"/>
              <a:gd name="connsiteY529" fmla="*/ 2142191 h 8800353"/>
              <a:gd name="connsiteX530" fmla="*/ 11062038 w 12682660"/>
              <a:gd name="connsiteY530" fmla="*/ 2143096 h 8800353"/>
              <a:gd name="connsiteX531" fmla="*/ 11065594 w 12682660"/>
              <a:gd name="connsiteY531" fmla="*/ 2146651 h 8800353"/>
              <a:gd name="connsiteX532" fmla="*/ 12277278 w 12682660"/>
              <a:gd name="connsiteY532" fmla="*/ 1679015 h 8800353"/>
              <a:gd name="connsiteX533" fmla="*/ 12393102 w 12682660"/>
              <a:gd name="connsiteY533" fmla="*/ 1736912 h 8800353"/>
              <a:gd name="connsiteX534" fmla="*/ 12277278 w 12682660"/>
              <a:gd name="connsiteY534" fmla="*/ 1679015 h 8800353"/>
              <a:gd name="connsiteX535" fmla="*/ 11640250 w 12682660"/>
              <a:gd name="connsiteY535" fmla="*/ 578971 h 8800353"/>
              <a:gd name="connsiteX536" fmla="*/ 11698161 w 12682660"/>
              <a:gd name="connsiteY536" fmla="*/ 578971 h 8800353"/>
              <a:gd name="connsiteX537" fmla="*/ 11698161 w 12682660"/>
              <a:gd name="connsiteY537" fmla="*/ 636868 h 8800353"/>
              <a:gd name="connsiteX538" fmla="*/ 11659930 w 12682660"/>
              <a:gd name="connsiteY538" fmla="*/ 598647 h 8800353"/>
              <a:gd name="connsiteX539" fmla="*/ 11640250 w 12682660"/>
              <a:gd name="connsiteY539" fmla="*/ 578971 h 8800353"/>
              <a:gd name="connsiteX540" fmla="*/ 11582338 w 12682660"/>
              <a:gd name="connsiteY540" fmla="*/ 521074 h 8800353"/>
              <a:gd name="connsiteX541" fmla="*/ 11640250 w 12682660"/>
              <a:gd name="connsiteY541" fmla="*/ 578971 h 8800353"/>
              <a:gd name="connsiteX542" fmla="*/ 11615818 w 12682660"/>
              <a:gd name="connsiteY542" fmla="*/ 554545 h 8800353"/>
              <a:gd name="connsiteX543" fmla="*/ 11588417 w 12682660"/>
              <a:gd name="connsiteY543" fmla="*/ 527151 h 8800353"/>
              <a:gd name="connsiteX544" fmla="*/ 11584148 w 12682660"/>
              <a:gd name="connsiteY544" fmla="*/ 522883 h 8800353"/>
              <a:gd name="connsiteX545" fmla="*/ 11582338 w 12682660"/>
              <a:gd name="connsiteY545" fmla="*/ 521074 h 8800353"/>
              <a:gd name="connsiteX546" fmla="*/ 11582338 w 12682660"/>
              <a:gd name="connsiteY546" fmla="*/ 521074 h 8800353"/>
              <a:gd name="connsiteX547" fmla="*/ 11698161 w 12682660"/>
              <a:gd name="connsiteY547" fmla="*/ 578971 h 8800353"/>
              <a:gd name="connsiteX548" fmla="*/ 11582338 w 12682660"/>
              <a:gd name="connsiteY548" fmla="*/ 521074 h 8800353"/>
              <a:gd name="connsiteX549" fmla="*/ 10424104 w 12682660"/>
              <a:gd name="connsiteY549" fmla="*/ 405280 h 8800353"/>
              <a:gd name="connsiteX550" fmla="*/ 10431343 w 12682660"/>
              <a:gd name="connsiteY550" fmla="*/ 405280 h 8800353"/>
              <a:gd name="connsiteX551" fmla="*/ 10433153 w 12682660"/>
              <a:gd name="connsiteY551" fmla="*/ 405280 h 8800353"/>
              <a:gd name="connsiteX552" fmla="*/ 10448536 w 12682660"/>
              <a:gd name="connsiteY552" fmla="*/ 405280 h 8800353"/>
              <a:gd name="connsiteX553" fmla="*/ 10453060 w 12682660"/>
              <a:gd name="connsiteY553" fmla="*/ 405280 h 8800353"/>
              <a:gd name="connsiteX554" fmla="*/ 10457584 w 12682660"/>
              <a:gd name="connsiteY554" fmla="*/ 405280 h 8800353"/>
              <a:gd name="connsiteX555" fmla="*/ 10472967 w 12682660"/>
              <a:gd name="connsiteY555" fmla="*/ 405280 h 8800353"/>
              <a:gd name="connsiteX556" fmla="*/ 10474777 w 12682660"/>
              <a:gd name="connsiteY556" fmla="*/ 405280 h 8800353"/>
              <a:gd name="connsiteX557" fmla="*/ 10482016 w 12682660"/>
              <a:gd name="connsiteY557" fmla="*/ 405280 h 8800353"/>
              <a:gd name="connsiteX558" fmla="*/ 10424104 w 12682660"/>
              <a:gd name="connsiteY558" fmla="*/ 430189 h 8800353"/>
              <a:gd name="connsiteX559" fmla="*/ 10494086 w 12682660"/>
              <a:gd name="connsiteY559" fmla="*/ 393213 h 8800353"/>
              <a:gd name="connsiteX560" fmla="*/ 10489255 w 12682660"/>
              <a:gd name="connsiteY560" fmla="*/ 398043 h 8800353"/>
              <a:gd name="connsiteX561" fmla="*/ 10482016 w 12682660"/>
              <a:gd name="connsiteY561" fmla="*/ 405280 h 8800353"/>
              <a:gd name="connsiteX562" fmla="*/ 10585648 w 12682660"/>
              <a:gd name="connsiteY562" fmla="*/ 359570 h 8800353"/>
              <a:gd name="connsiteX563" fmla="*/ 10568883 w 12682660"/>
              <a:gd name="connsiteY563" fmla="*/ 376332 h 8800353"/>
              <a:gd name="connsiteX564" fmla="*/ 10568883 w 12682660"/>
              <a:gd name="connsiteY564" fmla="*/ 376332 h 8800353"/>
              <a:gd name="connsiteX565" fmla="*/ 10573407 w 12682660"/>
              <a:gd name="connsiteY565" fmla="*/ 371808 h 8800353"/>
              <a:gd name="connsiteX566" fmla="*/ 10591397 w 12682660"/>
              <a:gd name="connsiteY566" fmla="*/ 353823 h 8800353"/>
              <a:gd name="connsiteX567" fmla="*/ 10590600 w 12682660"/>
              <a:gd name="connsiteY567" fmla="*/ 354620 h 8800353"/>
              <a:gd name="connsiteX568" fmla="*/ 10585648 w 12682660"/>
              <a:gd name="connsiteY568" fmla="*/ 359570 h 8800353"/>
              <a:gd name="connsiteX569" fmla="*/ 10535466 w 12682660"/>
              <a:gd name="connsiteY569" fmla="*/ 351843 h 8800353"/>
              <a:gd name="connsiteX570" fmla="*/ 10532688 w 12682660"/>
              <a:gd name="connsiteY570" fmla="*/ 354620 h 8800353"/>
              <a:gd name="connsiteX571" fmla="*/ 10515496 w 12682660"/>
              <a:gd name="connsiteY571" fmla="*/ 371808 h 8800353"/>
              <a:gd name="connsiteX572" fmla="*/ 10494086 w 12682660"/>
              <a:gd name="connsiteY572" fmla="*/ 393213 h 8800353"/>
              <a:gd name="connsiteX573" fmla="*/ 10506447 w 12682660"/>
              <a:gd name="connsiteY573" fmla="*/ 380854 h 8800353"/>
              <a:gd name="connsiteX574" fmla="*/ 10597839 w 12682660"/>
              <a:gd name="connsiteY574" fmla="*/ 347383 h 8800353"/>
              <a:gd name="connsiteX575" fmla="*/ 10591397 w 12682660"/>
              <a:gd name="connsiteY575" fmla="*/ 353823 h 8800353"/>
              <a:gd name="connsiteX576" fmla="*/ 10596934 w 12682660"/>
              <a:gd name="connsiteY576" fmla="*/ 348287 h 8800353"/>
              <a:gd name="connsiteX577" fmla="*/ 10597839 w 12682660"/>
              <a:gd name="connsiteY577" fmla="*/ 347383 h 8800353"/>
              <a:gd name="connsiteX578" fmla="*/ 10539927 w 12682660"/>
              <a:gd name="connsiteY578" fmla="*/ 347383 h 8800353"/>
              <a:gd name="connsiteX579" fmla="*/ 10535466 w 12682660"/>
              <a:gd name="connsiteY579" fmla="*/ 351843 h 8800353"/>
              <a:gd name="connsiteX580" fmla="*/ 10539022 w 12682660"/>
              <a:gd name="connsiteY580" fmla="*/ 348287 h 8800353"/>
              <a:gd name="connsiteX581" fmla="*/ 10539927 w 12682660"/>
              <a:gd name="connsiteY581" fmla="*/ 347383 h 8800353"/>
              <a:gd name="connsiteX582" fmla="*/ 10887398 w 12682660"/>
              <a:gd name="connsiteY582" fmla="*/ 0 h 8800353"/>
              <a:gd name="connsiteX583" fmla="*/ 11003221 w 12682660"/>
              <a:gd name="connsiteY583" fmla="*/ 347383 h 8800353"/>
              <a:gd name="connsiteX584" fmla="*/ 11061133 w 12682660"/>
              <a:gd name="connsiteY584" fmla="*/ 347383 h 8800353"/>
              <a:gd name="connsiteX585" fmla="*/ 11119044 w 12682660"/>
              <a:gd name="connsiteY585" fmla="*/ 347383 h 8800353"/>
              <a:gd name="connsiteX586" fmla="*/ 11176956 w 12682660"/>
              <a:gd name="connsiteY586" fmla="*/ 347383 h 8800353"/>
              <a:gd name="connsiteX587" fmla="*/ 11234868 w 12682660"/>
              <a:gd name="connsiteY587" fmla="*/ 289486 h 8800353"/>
              <a:gd name="connsiteX588" fmla="*/ 11234868 w 12682660"/>
              <a:gd name="connsiteY588" fmla="*/ 347383 h 8800353"/>
              <a:gd name="connsiteX589" fmla="*/ 11292779 w 12682660"/>
              <a:gd name="connsiteY589" fmla="*/ 289486 h 8800353"/>
              <a:gd name="connsiteX590" fmla="*/ 11350691 w 12682660"/>
              <a:gd name="connsiteY590" fmla="*/ 231588 h 8800353"/>
              <a:gd name="connsiteX591" fmla="*/ 11408603 w 12682660"/>
              <a:gd name="connsiteY591" fmla="*/ 231588 h 8800353"/>
              <a:gd name="connsiteX592" fmla="*/ 11408603 w 12682660"/>
              <a:gd name="connsiteY592" fmla="*/ 173691 h 8800353"/>
              <a:gd name="connsiteX593" fmla="*/ 11466515 w 12682660"/>
              <a:gd name="connsiteY593" fmla="*/ 173691 h 8800353"/>
              <a:gd name="connsiteX594" fmla="*/ 11524426 w 12682660"/>
              <a:gd name="connsiteY594" fmla="*/ 115795 h 8800353"/>
              <a:gd name="connsiteX595" fmla="*/ 11640250 w 12682660"/>
              <a:gd name="connsiteY595" fmla="*/ 115795 h 8800353"/>
              <a:gd name="connsiteX596" fmla="*/ 11698161 w 12682660"/>
              <a:gd name="connsiteY596" fmla="*/ 115795 h 8800353"/>
              <a:gd name="connsiteX597" fmla="*/ 11640250 w 12682660"/>
              <a:gd name="connsiteY597" fmla="*/ 173691 h 8800353"/>
              <a:gd name="connsiteX598" fmla="*/ 11640250 w 12682660"/>
              <a:gd name="connsiteY598" fmla="*/ 289486 h 8800353"/>
              <a:gd name="connsiteX599" fmla="*/ 11640250 w 12682660"/>
              <a:gd name="connsiteY599" fmla="*/ 347383 h 8800353"/>
              <a:gd name="connsiteX600" fmla="*/ 11582338 w 12682660"/>
              <a:gd name="connsiteY600" fmla="*/ 405280 h 8800353"/>
              <a:gd name="connsiteX601" fmla="*/ 11524426 w 12682660"/>
              <a:gd name="connsiteY601" fmla="*/ 405280 h 8800353"/>
              <a:gd name="connsiteX602" fmla="*/ 11466515 w 12682660"/>
              <a:gd name="connsiteY602" fmla="*/ 463177 h 8800353"/>
              <a:gd name="connsiteX603" fmla="*/ 11524426 w 12682660"/>
              <a:gd name="connsiteY603" fmla="*/ 463177 h 8800353"/>
              <a:gd name="connsiteX604" fmla="*/ 11530868 w 12682660"/>
              <a:gd name="connsiteY604" fmla="*/ 469617 h 8800353"/>
              <a:gd name="connsiteX605" fmla="*/ 11536617 w 12682660"/>
              <a:gd name="connsiteY605" fmla="*/ 475364 h 8800353"/>
              <a:gd name="connsiteX606" fmla="*/ 11557906 w 12682660"/>
              <a:gd name="connsiteY606" fmla="*/ 496648 h 8800353"/>
              <a:gd name="connsiteX607" fmla="*/ 11582338 w 12682660"/>
              <a:gd name="connsiteY607" fmla="*/ 521074 h 8800353"/>
              <a:gd name="connsiteX608" fmla="*/ 11588417 w 12682660"/>
              <a:gd name="connsiteY608" fmla="*/ 527151 h 8800353"/>
              <a:gd name="connsiteX609" fmla="*/ 11596816 w 12682660"/>
              <a:gd name="connsiteY609" fmla="*/ 535548 h 8800353"/>
              <a:gd name="connsiteX610" fmla="*/ 11631201 w 12682660"/>
              <a:gd name="connsiteY610" fmla="*/ 569924 h 8800353"/>
              <a:gd name="connsiteX611" fmla="*/ 11640250 w 12682660"/>
              <a:gd name="connsiteY611" fmla="*/ 578971 h 8800353"/>
              <a:gd name="connsiteX612" fmla="*/ 11640250 w 12682660"/>
              <a:gd name="connsiteY612" fmla="*/ 579875 h 8800353"/>
              <a:gd name="connsiteX613" fmla="*/ 11640250 w 12682660"/>
              <a:gd name="connsiteY613" fmla="*/ 586208 h 8800353"/>
              <a:gd name="connsiteX614" fmla="*/ 11640250 w 12682660"/>
              <a:gd name="connsiteY614" fmla="*/ 603396 h 8800353"/>
              <a:gd name="connsiteX615" fmla="*/ 11640250 w 12682660"/>
              <a:gd name="connsiteY615" fmla="*/ 612443 h 8800353"/>
              <a:gd name="connsiteX616" fmla="*/ 11640250 w 12682660"/>
              <a:gd name="connsiteY616" fmla="*/ 629631 h 8800353"/>
              <a:gd name="connsiteX617" fmla="*/ 11640250 w 12682660"/>
              <a:gd name="connsiteY617" fmla="*/ 635963 h 8800353"/>
              <a:gd name="connsiteX618" fmla="*/ 11640250 w 12682660"/>
              <a:gd name="connsiteY618" fmla="*/ 636868 h 8800353"/>
              <a:gd name="connsiteX619" fmla="*/ 11698161 w 12682660"/>
              <a:gd name="connsiteY619" fmla="*/ 636868 h 8800353"/>
              <a:gd name="connsiteX620" fmla="*/ 11756073 w 12682660"/>
              <a:gd name="connsiteY620" fmla="*/ 694765 h 8800353"/>
              <a:gd name="connsiteX621" fmla="*/ 11756073 w 12682660"/>
              <a:gd name="connsiteY621" fmla="*/ 695670 h 8800353"/>
              <a:gd name="connsiteX622" fmla="*/ 11756073 w 12682660"/>
              <a:gd name="connsiteY622" fmla="*/ 702002 h 8800353"/>
              <a:gd name="connsiteX623" fmla="*/ 11756073 w 12682660"/>
              <a:gd name="connsiteY623" fmla="*/ 719190 h 8800353"/>
              <a:gd name="connsiteX624" fmla="*/ 11756073 w 12682660"/>
              <a:gd name="connsiteY624" fmla="*/ 728237 h 8800353"/>
              <a:gd name="connsiteX625" fmla="*/ 11756073 w 12682660"/>
              <a:gd name="connsiteY625" fmla="*/ 751757 h 8800353"/>
              <a:gd name="connsiteX626" fmla="*/ 11756073 w 12682660"/>
              <a:gd name="connsiteY626" fmla="*/ 752662 h 8800353"/>
              <a:gd name="connsiteX627" fmla="*/ 11813985 w 12682660"/>
              <a:gd name="connsiteY627" fmla="*/ 810559 h 8800353"/>
              <a:gd name="connsiteX628" fmla="*/ 11813985 w 12682660"/>
              <a:gd name="connsiteY628" fmla="*/ 868456 h 8800353"/>
              <a:gd name="connsiteX629" fmla="*/ 11871896 w 12682660"/>
              <a:gd name="connsiteY629" fmla="*/ 868456 h 8800353"/>
              <a:gd name="connsiteX630" fmla="*/ 11929808 w 12682660"/>
              <a:gd name="connsiteY630" fmla="*/ 926353 h 8800353"/>
              <a:gd name="connsiteX631" fmla="*/ 11929808 w 12682660"/>
              <a:gd name="connsiteY631" fmla="*/ 984250 h 8800353"/>
              <a:gd name="connsiteX632" fmla="*/ 11987720 w 12682660"/>
              <a:gd name="connsiteY632" fmla="*/ 1042147 h 8800353"/>
              <a:gd name="connsiteX633" fmla="*/ 11987720 w 12682660"/>
              <a:gd name="connsiteY633" fmla="*/ 1157942 h 8800353"/>
              <a:gd name="connsiteX634" fmla="*/ 11987720 w 12682660"/>
              <a:gd name="connsiteY634" fmla="*/ 1215839 h 8800353"/>
              <a:gd name="connsiteX635" fmla="*/ 12219366 w 12682660"/>
              <a:gd name="connsiteY635" fmla="*/ 1679015 h 8800353"/>
              <a:gd name="connsiteX636" fmla="*/ 12277278 w 12682660"/>
              <a:gd name="connsiteY636" fmla="*/ 1736912 h 8800353"/>
              <a:gd name="connsiteX637" fmla="*/ 12335190 w 12682660"/>
              <a:gd name="connsiteY637" fmla="*/ 1794809 h 8800353"/>
              <a:gd name="connsiteX638" fmla="*/ 12335190 w 12682660"/>
              <a:gd name="connsiteY638" fmla="*/ 1852706 h 8800353"/>
              <a:gd name="connsiteX639" fmla="*/ 12377606 w 12682660"/>
              <a:gd name="connsiteY639" fmla="*/ 1923381 h 8800353"/>
              <a:gd name="connsiteX640" fmla="*/ 12388724 w 12682660"/>
              <a:gd name="connsiteY640" fmla="*/ 1941907 h 8800353"/>
              <a:gd name="connsiteX641" fmla="*/ 12369575 w 12682660"/>
              <a:gd name="connsiteY641" fmla="*/ 1920554 h 8800353"/>
              <a:gd name="connsiteX642" fmla="*/ 12335190 w 12682660"/>
              <a:gd name="connsiteY642" fmla="*/ 1910603 h 8800353"/>
              <a:gd name="connsiteX643" fmla="*/ 12508925 w 12682660"/>
              <a:gd name="connsiteY643" fmla="*/ 2142191 h 8800353"/>
              <a:gd name="connsiteX644" fmla="*/ 12408484 w 12682660"/>
              <a:gd name="connsiteY644" fmla="*/ 1974833 h 8800353"/>
              <a:gd name="connsiteX645" fmla="*/ 12388724 w 12682660"/>
              <a:gd name="connsiteY645" fmla="*/ 1941907 h 8800353"/>
              <a:gd name="connsiteX646" fmla="*/ 12393102 w 12682660"/>
              <a:gd name="connsiteY646" fmla="*/ 1946789 h 8800353"/>
              <a:gd name="connsiteX647" fmla="*/ 12451013 w 12682660"/>
              <a:gd name="connsiteY647" fmla="*/ 2026397 h 8800353"/>
              <a:gd name="connsiteX648" fmla="*/ 12566837 w 12682660"/>
              <a:gd name="connsiteY648" fmla="*/ 2257985 h 8800353"/>
              <a:gd name="connsiteX649" fmla="*/ 12624748 w 12682660"/>
              <a:gd name="connsiteY649" fmla="*/ 2315883 h 8800353"/>
              <a:gd name="connsiteX650" fmla="*/ 12624748 w 12682660"/>
              <a:gd name="connsiteY650" fmla="*/ 2257985 h 8800353"/>
              <a:gd name="connsiteX651" fmla="*/ 12682660 w 12682660"/>
              <a:gd name="connsiteY651" fmla="*/ 2373780 h 8800353"/>
              <a:gd name="connsiteX652" fmla="*/ 12624748 w 12682660"/>
              <a:gd name="connsiteY652" fmla="*/ 2373780 h 8800353"/>
              <a:gd name="connsiteX653" fmla="*/ 12624748 w 12682660"/>
              <a:gd name="connsiteY653" fmla="*/ 2431677 h 8800353"/>
              <a:gd name="connsiteX654" fmla="*/ 12624748 w 12682660"/>
              <a:gd name="connsiteY654" fmla="*/ 2547471 h 8800353"/>
              <a:gd name="connsiteX655" fmla="*/ 12624748 w 12682660"/>
              <a:gd name="connsiteY655" fmla="*/ 2663265 h 8800353"/>
              <a:gd name="connsiteX656" fmla="*/ 12508925 w 12682660"/>
              <a:gd name="connsiteY656" fmla="*/ 2779059 h 8800353"/>
              <a:gd name="connsiteX657" fmla="*/ 12451013 w 12682660"/>
              <a:gd name="connsiteY657" fmla="*/ 2836956 h 8800353"/>
              <a:gd name="connsiteX658" fmla="*/ 12393102 w 12682660"/>
              <a:gd name="connsiteY658" fmla="*/ 2836956 h 8800353"/>
              <a:gd name="connsiteX659" fmla="*/ 12277278 w 12682660"/>
              <a:gd name="connsiteY659" fmla="*/ 2836956 h 8800353"/>
              <a:gd name="connsiteX660" fmla="*/ 12219366 w 12682660"/>
              <a:gd name="connsiteY660" fmla="*/ 2836956 h 8800353"/>
              <a:gd name="connsiteX661" fmla="*/ 12161455 w 12682660"/>
              <a:gd name="connsiteY661" fmla="*/ 2779059 h 8800353"/>
              <a:gd name="connsiteX662" fmla="*/ 12161455 w 12682660"/>
              <a:gd name="connsiteY662" fmla="*/ 2721162 h 8800353"/>
              <a:gd name="connsiteX663" fmla="*/ 12103543 w 12682660"/>
              <a:gd name="connsiteY663" fmla="*/ 2721162 h 8800353"/>
              <a:gd name="connsiteX664" fmla="*/ 12045631 w 12682660"/>
              <a:gd name="connsiteY664" fmla="*/ 2663265 h 8800353"/>
              <a:gd name="connsiteX665" fmla="*/ 11987720 w 12682660"/>
              <a:gd name="connsiteY665" fmla="*/ 2663265 h 8800353"/>
              <a:gd name="connsiteX666" fmla="*/ 11929808 w 12682660"/>
              <a:gd name="connsiteY666" fmla="*/ 2663265 h 8800353"/>
              <a:gd name="connsiteX667" fmla="*/ 11871896 w 12682660"/>
              <a:gd name="connsiteY667" fmla="*/ 2605368 h 8800353"/>
              <a:gd name="connsiteX668" fmla="*/ 11698161 w 12682660"/>
              <a:gd name="connsiteY668" fmla="*/ 2431677 h 8800353"/>
              <a:gd name="connsiteX669" fmla="*/ 11640250 w 12682660"/>
              <a:gd name="connsiteY669" fmla="*/ 2431677 h 8800353"/>
              <a:gd name="connsiteX670" fmla="*/ 11756073 w 12682660"/>
              <a:gd name="connsiteY670" fmla="*/ 2547471 h 8800353"/>
              <a:gd name="connsiteX671" fmla="*/ 11640250 w 12682660"/>
              <a:gd name="connsiteY671" fmla="*/ 2489574 h 8800353"/>
              <a:gd name="connsiteX672" fmla="*/ 11582338 w 12682660"/>
              <a:gd name="connsiteY672" fmla="*/ 2373780 h 8800353"/>
              <a:gd name="connsiteX673" fmla="*/ 11350691 w 12682660"/>
              <a:gd name="connsiteY673" fmla="*/ 2257985 h 8800353"/>
              <a:gd name="connsiteX674" fmla="*/ 11292779 w 12682660"/>
              <a:gd name="connsiteY674" fmla="*/ 2257985 h 8800353"/>
              <a:gd name="connsiteX675" fmla="*/ 11292779 w 12682660"/>
              <a:gd name="connsiteY675" fmla="*/ 2257081 h 8800353"/>
              <a:gd name="connsiteX676" fmla="*/ 11292779 w 12682660"/>
              <a:gd name="connsiteY676" fmla="*/ 2250748 h 8800353"/>
              <a:gd name="connsiteX677" fmla="*/ 11292779 w 12682660"/>
              <a:gd name="connsiteY677" fmla="*/ 2233560 h 8800353"/>
              <a:gd name="connsiteX678" fmla="*/ 11292779 w 12682660"/>
              <a:gd name="connsiteY678" fmla="*/ 2224514 h 8800353"/>
              <a:gd name="connsiteX679" fmla="*/ 11292779 w 12682660"/>
              <a:gd name="connsiteY679" fmla="*/ 2200088 h 8800353"/>
              <a:gd name="connsiteX680" fmla="*/ 11234868 w 12682660"/>
              <a:gd name="connsiteY680" fmla="*/ 2200088 h 8800353"/>
              <a:gd name="connsiteX681" fmla="*/ 11186005 w 12682660"/>
              <a:gd name="connsiteY681" fmla="*/ 2151238 h 8800353"/>
              <a:gd name="connsiteX682" fmla="*/ 11185961 w 12682660"/>
              <a:gd name="connsiteY682" fmla="*/ 2151194 h 8800353"/>
              <a:gd name="connsiteX683" fmla="*/ 11178766 w 12682660"/>
              <a:gd name="connsiteY683" fmla="*/ 2144001 h 8800353"/>
              <a:gd name="connsiteX684" fmla="*/ 11176956 w 12682660"/>
              <a:gd name="connsiteY684" fmla="*/ 2142191 h 8800353"/>
              <a:gd name="connsiteX685" fmla="*/ 11119044 w 12682660"/>
              <a:gd name="connsiteY685" fmla="*/ 2142191 h 8800353"/>
              <a:gd name="connsiteX686" fmla="*/ 11097327 w 12682660"/>
              <a:gd name="connsiteY686" fmla="*/ 2142191 h 8800353"/>
              <a:gd name="connsiteX687" fmla="*/ 11061133 w 12682660"/>
              <a:gd name="connsiteY687" fmla="*/ 2142191 h 8800353"/>
              <a:gd name="connsiteX688" fmla="*/ 11003221 w 12682660"/>
              <a:gd name="connsiteY688" fmla="*/ 2084294 h 8800353"/>
              <a:gd name="connsiteX689" fmla="*/ 10945309 w 12682660"/>
              <a:gd name="connsiteY689" fmla="*/ 2084294 h 8800353"/>
              <a:gd name="connsiteX690" fmla="*/ 10938070 w 12682660"/>
              <a:gd name="connsiteY690" fmla="*/ 2084294 h 8800353"/>
              <a:gd name="connsiteX691" fmla="*/ 10920878 w 12682660"/>
              <a:gd name="connsiteY691" fmla="*/ 2084294 h 8800353"/>
              <a:gd name="connsiteX692" fmla="*/ 10911829 w 12682660"/>
              <a:gd name="connsiteY692" fmla="*/ 2084294 h 8800353"/>
              <a:gd name="connsiteX693" fmla="*/ 10887398 w 12682660"/>
              <a:gd name="connsiteY693" fmla="*/ 2084294 h 8800353"/>
              <a:gd name="connsiteX694" fmla="*/ 10880159 w 12682660"/>
              <a:gd name="connsiteY694" fmla="*/ 2084294 h 8800353"/>
              <a:gd name="connsiteX695" fmla="*/ 10878349 w 12682660"/>
              <a:gd name="connsiteY695" fmla="*/ 2084294 h 8800353"/>
              <a:gd name="connsiteX696" fmla="*/ 10862966 w 12682660"/>
              <a:gd name="connsiteY696" fmla="*/ 2084294 h 8800353"/>
              <a:gd name="connsiteX697" fmla="*/ 10858442 w 12682660"/>
              <a:gd name="connsiteY697" fmla="*/ 2084294 h 8800353"/>
              <a:gd name="connsiteX698" fmla="*/ 10853918 w 12682660"/>
              <a:gd name="connsiteY698" fmla="*/ 2084294 h 8800353"/>
              <a:gd name="connsiteX699" fmla="*/ 10838535 w 12682660"/>
              <a:gd name="connsiteY699" fmla="*/ 2084294 h 8800353"/>
              <a:gd name="connsiteX700" fmla="*/ 10836725 w 12682660"/>
              <a:gd name="connsiteY700" fmla="*/ 2084294 h 8800353"/>
              <a:gd name="connsiteX701" fmla="*/ 10829486 w 12682660"/>
              <a:gd name="connsiteY701" fmla="*/ 2084294 h 8800353"/>
              <a:gd name="connsiteX702" fmla="*/ 10597839 w 12682660"/>
              <a:gd name="connsiteY702" fmla="*/ 2026397 h 8800353"/>
              <a:gd name="connsiteX703" fmla="*/ 10597839 w 12682660"/>
              <a:gd name="connsiteY703" fmla="*/ 2027302 h 8800353"/>
              <a:gd name="connsiteX704" fmla="*/ 10597839 w 12682660"/>
              <a:gd name="connsiteY704" fmla="*/ 2033635 h 8800353"/>
              <a:gd name="connsiteX705" fmla="*/ 10597839 w 12682660"/>
              <a:gd name="connsiteY705" fmla="*/ 2035444 h 8800353"/>
              <a:gd name="connsiteX706" fmla="*/ 10597839 w 12682660"/>
              <a:gd name="connsiteY706" fmla="*/ 2050823 h 8800353"/>
              <a:gd name="connsiteX707" fmla="*/ 10597839 w 12682660"/>
              <a:gd name="connsiteY707" fmla="*/ 2055346 h 8800353"/>
              <a:gd name="connsiteX708" fmla="*/ 10597839 w 12682660"/>
              <a:gd name="connsiteY708" fmla="*/ 2075248 h 8800353"/>
              <a:gd name="connsiteX709" fmla="*/ 10597839 w 12682660"/>
              <a:gd name="connsiteY709" fmla="*/ 2084294 h 8800353"/>
              <a:gd name="connsiteX710" fmla="*/ 10424104 w 12682660"/>
              <a:gd name="connsiteY710" fmla="*/ 2200088 h 8800353"/>
              <a:gd name="connsiteX711" fmla="*/ 10192457 w 12682660"/>
              <a:gd name="connsiteY711" fmla="*/ 2431677 h 8800353"/>
              <a:gd name="connsiteX712" fmla="*/ 10192457 w 12682660"/>
              <a:gd name="connsiteY712" fmla="*/ 2315883 h 8800353"/>
              <a:gd name="connsiteX713" fmla="*/ 10134546 w 12682660"/>
              <a:gd name="connsiteY713" fmla="*/ 2373780 h 8800353"/>
              <a:gd name="connsiteX714" fmla="*/ 9902899 w 12682660"/>
              <a:gd name="connsiteY714" fmla="*/ 2547471 h 8800353"/>
              <a:gd name="connsiteX715" fmla="*/ 9787076 w 12682660"/>
              <a:gd name="connsiteY715" fmla="*/ 2663265 h 8800353"/>
              <a:gd name="connsiteX716" fmla="*/ 9729164 w 12682660"/>
              <a:gd name="connsiteY716" fmla="*/ 2721162 h 8800353"/>
              <a:gd name="connsiteX717" fmla="*/ 9787076 w 12682660"/>
              <a:gd name="connsiteY717" fmla="*/ 2721162 h 8800353"/>
              <a:gd name="connsiteX718" fmla="*/ 9902899 w 12682660"/>
              <a:gd name="connsiteY718" fmla="*/ 2721162 h 8800353"/>
              <a:gd name="connsiteX719" fmla="*/ 9555429 w 12682660"/>
              <a:gd name="connsiteY719" fmla="*/ 2952750 h 8800353"/>
              <a:gd name="connsiteX720" fmla="*/ 9497517 w 12682660"/>
              <a:gd name="connsiteY720" fmla="*/ 2894853 h 8800353"/>
              <a:gd name="connsiteX721" fmla="*/ 9439605 w 12682660"/>
              <a:gd name="connsiteY721" fmla="*/ 2894853 h 8800353"/>
              <a:gd name="connsiteX722" fmla="*/ 9439605 w 12682660"/>
              <a:gd name="connsiteY722" fmla="*/ 2952750 h 8800353"/>
              <a:gd name="connsiteX723" fmla="*/ 9265870 w 12682660"/>
              <a:gd name="connsiteY723" fmla="*/ 3184338 h 8800353"/>
              <a:gd name="connsiteX724" fmla="*/ 9207959 w 12682660"/>
              <a:gd name="connsiteY724" fmla="*/ 3300133 h 8800353"/>
              <a:gd name="connsiteX725" fmla="*/ 9207959 w 12682660"/>
              <a:gd name="connsiteY725" fmla="*/ 3242235 h 8800353"/>
              <a:gd name="connsiteX726" fmla="*/ 9092135 w 12682660"/>
              <a:gd name="connsiteY726" fmla="*/ 3415927 h 8800353"/>
              <a:gd name="connsiteX727" fmla="*/ 9067704 w 12682660"/>
              <a:gd name="connsiteY727" fmla="*/ 3415927 h 8800353"/>
              <a:gd name="connsiteX728" fmla="*/ 9063179 w 12682660"/>
              <a:gd name="connsiteY728" fmla="*/ 3415927 h 8800353"/>
              <a:gd name="connsiteX729" fmla="*/ 9067704 w 12682660"/>
              <a:gd name="connsiteY729" fmla="*/ 3406880 h 8800353"/>
              <a:gd name="connsiteX730" fmla="*/ 9092135 w 12682660"/>
              <a:gd name="connsiteY730" fmla="*/ 3358030 h 8800353"/>
              <a:gd name="connsiteX731" fmla="*/ 9034224 w 12682660"/>
              <a:gd name="connsiteY731" fmla="*/ 3358030 h 8800353"/>
              <a:gd name="connsiteX732" fmla="*/ 9033319 w 12682660"/>
              <a:gd name="connsiteY732" fmla="*/ 3358934 h 8800353"/>
              <a:gd name="connsiteX733" fmla="*/ 9027782 w 12682660"/>
              <a:gd name="connsiteY733" fmla="*/ 3364470 h 8800353"/>
              <a:gd name="connsiteX734" fmla="*/ 9022033 w 12682660"/>
              <a:gd name="connsiteY734" fmla="*/ 3370218 h 8800353"/>
              <a:gd name="connsiteX735" fmla="*/ 9009792 w 12682660"/>
              <a:gd name="connsiteY735" fmla="*/ 3382455 h 8800353"/>
              <a:gd name="connsiteX736" fmla="*/ 8976312 w 12682660"/>
              <a:gd name="connsiteY736" fmla="*/ 3415927 h 8800353"/>
              <a:gd name="connsiteX737" fmla="*/ 9000744 w 12682660"/>
              <a:gd name="connsiteY737" fmla="*/ 3391502 h 8800353"/>
              <a:gd name="connsiteX738" fmla="*/ 9022033 w 12682660"/>
              <a:gd name="connsiteY738" fmla="*/ 3370218 h 8800353"/>
              <a:gd name="connsiteX739" fmla="*/ 9026985 w 12682660"/>
              <a:gd name="connsiteY739" fmla="*/ 3365267 h 8800353"/>
              <a:gd name="connsiteX740" fmla="*/ 9027782 w 12682660"/>
              <a:gd name="connsiteY740" fmla="*/ 3364470 h 8800353"/>
              <a:gd name="connsiteX741" fmla="*/ 9034224 w 12682660"/>
              <a:gd name="connsiteY741" fmla="*/ 3358030 h 8800353"/>
              <a:gd name="connsiteX742" fmla="*/ 9034224 w 12682660"/>
              <a:gd name="connsiteY742" fmla="*/ 3382455 h 8800353"/>
              <a:gd name="connsiteX743" fmla="*/ 9034224 w 12682660"/>
              <a:gd name="connsiteY743" fmla="*/ 3415927 h 8800353"/>
              <a:gd name="connsiteX744" fmla="*/ 9034223 w 12682660"/>
              <a:gd name="connsiteY744" fmla="*/ 3415928 h 8800353"/>
              <a:gd name="connsiteX745" fmla="*/ 9030605 w 12682660"/>
              <a:gd name="connsiteY745" fmla="*/ 3418641 h 8800353"/>
              <a:gd name="connsiteX746" fmla="*/ 8802577 w 12682660"/>
              <a:gd name="connsiteY746" fmla="*/ 3589618 h 8800353"/>
              <a:gd name="connsiteX747" fmla="*/ 8744665 w 12682660"/>
              <a:gd name="connsiteY747" fmla="*/ 3705412 h 8800353"/>
              <a:gd name="connsiteX748" fmla="*/ 8686753 w 12682660"/>
              <a:gd name="connsiteY748" fmla="*/ 3821206 h 8800353"/>
              <a:gd name="connsiteX749" fmla="*/ 8570930 w 12682660"/>
              <a:gd name="connsiteY749" fmla="*/ 3994897 h 8800353"/>
              <a:gd name="connsiteX750" fmla="*/ 8570930 w 12682660"/>
              <a:gd name="connsiteY750" fmla="*/ 4052794 h 8800353"/>
              <a:gd name="connsiteX751" fmla="*/ 8513018 w 12682660"/>
              <a:gd name="connsiteY751" fmla="*/ 4052794 h 8800353"/>
              <a:gd name="connsiteX752" fmla="*/ 8513018 w 12682660"/>
              <a:gd name="connsiteY752" fmla="*/ 4110691 h 8800353"/>
              <a:gd name="connsiteX753" fmla="*/ 8339284 w 12682660"/>
              <a:gd name="connsiteY753" fmla="*/ 4284383 h 8800353"/>
              <a:gd name="connsiteX754" fmla="*/ 8107636 w 12682660"/>
              <a:gd name="connsiteY754" fmla="*/ 4631765 h 8800353"/>
              <a:gd name="connsiteX755" fmla="*/ 7991813 w 12682660"/>
              <a:gd name="connsiteY755" fmla="*/ 4921250 h 8800353"/>
              <a:gd name="connsiteX756" fmla="*/ 7933902 w 12682660"/>
              <a:gd name="connsiteY756" fmla="*/ 5210736 h 8800353"/>
              <a:gd name="connsiteX757" fmla="*/ 7875990 w 12682660"/>
              <a:gd name="connsiteY757" fmla="*/ 5326530 h 8800353"/>
              <a:gd name="connsiteX758" fmla="*/ 7818078 w 12682660"/>
              <a:gd name="connsiteY758" fmla="*/ 5326530 h 8800353"/>
              <a:gd name="connsiteX759" fmla="*/ 7818078 w 12682660"/>
              <a:gd name="connsiteY759" fmla="*/ 5442324 h 8800353"/>
              <a:gd name="connsiteX760" fmla="*/ 7760166 w 12682660"/>
              <a:gd name="connsiteY760" fmla="*/ 5558118 h 8800353"/>
              <a:gd name="connsiteX761" fmla="*/ 7711303 w 12682660"/>
              <a:gd name="connsiteY761" fmla="*/ 5704670 h 8800353"/>
              <a:gd name="connsiteX762" fmla="*/ 7702254 w 12682660"/>
              <a:gd name="connsiteY762" fmla="*/ 5731809 h 8800353"/>
              <a:gd name="connsiteX763" fmla="*/ 7702254 w 12682660"/>
              <a:gd name="connsiteY763" fmla="*/ 5731809 h 8800353"/>
              <a:gd name="connsiteX764" fmla="*/ 7647397 w 12682660"/>
              <a:gd name="connsiteY764" fmla="*/ 5896341 h 8800353"/>
              <a:gd name="connsiteX765" fmla="*/ 7645991 w 12682660"/>
              <a:gd name="connsiteY765" fmla="*/ 5900556 h 8800353"/>
              <a:gd name="connsiteX766" fmla="*/ 7644343 w 12682660"/>
              <a:gd name="connsiteY766" fmla="*/ 5905500 h 8800353"/>
              <a:gd name="connsiteX767" fmla="*/ 7645248 w 12682660"/>
              <a:gd name="connsiteY767" fmla="*/ 5902786 h 8800353"/>
              <a:gd name="connsiteX768" fmla="*/ 7645991 w 12682660"/>
              <a:gd name="connsiteY768" fmla="*/ 5900556 h 8800353"/>
              <a:gd name="connsiteX769" fmla="*/ 7664731 w 12682660"/>
              <a:gd name="connsiteY769" fmla="*/ 5844352 h 8800353"/>
              <a:gd name="connsiteX770" fmla="*/ 7682574 w 12682660"/>
              <a:gd name="connsiteY770" fmla="*/ 5790837 h 8800353"/>
              <a:gd name="connsiteX771" fmla="*/ 7702254 w 12682660"/>
              <a:gd name="connsiteY771" fmla="*/ 5731809 h 8800353"/>
              <a:gd name="connsiteX772" fmla="*/ 7709493 w 12682660"/>
              <a:gd name="connsiteY772" fmla="*/ 5731809 h 8800353"/>
              <a:gd name="connsiteX773" fmla="*/ 7760166 w 12682660"/>
              <a:gd name="connsiteY773" fmla="*/ 5731809 h 8800353"/>
              <a:gd name="connsiteX774" fmla="*/ 7644343 w 12682660"/>
              <a:gd name="connsiteY774" fmla="*/ 5963397 h 8800353"/>
              <a:gd name="connsiteX775" fmla="*/ 7528520 w 12682660"/>
              <a:gd name="connsiteY775" fmla="*/ 6252883 h 8800353"/>
              <a:gd name="connsiteX776" fmla="*/ 7470608 w 12682660"/>
              <a:gd name="connsiteY776" fmla="*/ 6484471 h 8800353"/>
              <a:gd name="connsiteX777" fmla="*/ 7412696 w 12682660"/>
              <a:gd name="connsiteY777" fmla="*/ 6716059 h 8800353"/>
              <a:gd name="connsiteX778" fmla="*/ 7528520 w 12682660"/>
              <a:gd name="connsiteY778" fmla="*/ 6310779 h 8800353"/>
              <a:gd name="connsiteX779" fmla="*/ 7412696 w 12682660"/>
              <a:gd name="connsiteY779" fmla="*/ 6773956 h 8800353"/>
              <a:gd name="connsiteX780" fmla="*/ 7412696 w 12682660"/>
              <a:gd name="connsiteY780" fmla="*/ 6947647 h 8800353"/>
              <a:gd name="connsiteX781" fmla="*/ 7354784 w 12682660"/>
              <a:gd name="connsiteY781" fmla="*/ 7121339 h 8800353"/>
              <a:gd name="connsiteX782" fmla="*/ 7296873 w 12682660"/>
              <a:gd name="connsiteY782" fmla="*/ 7874000 h 8800353"/>
              <a:gd name="connsiteX783" fmla="*/ 7296873 w 12682660"/>
              <a:gd name="connsiteY783" fmla="*/ 7931897 h 8800353"/>
              <a:gd name="connsiteX784" fmla="*/ 7296873 w 12682660"/>
              <a:gd name="connsiteY784" fmla="*/ 7989794 h 8800353"/>
              <a:gd name="connsiteX785" fmla="*/ 7296873 w 12682660"/>
              <a:gd name="connsiteY785" fmla="*/ 8047691 h 8800353"/>
              <a:gd name="connsiteX786" fmla="*/ 7354784 w 12682660"/>
              <a:gd name="connsiteY786" fmla="*/ 8047691 h 8800353"/>
              <a:gd name="connsiteX787" fmla="*/ 7354784 w 12682660"/>
              <a:gd name="connsiteY787" fmla="*/ 8105589 h 8800353"/>
              <a:gd name="connsiteX788" fmla="*/ 7354784 w 12682660"/>
              <a:gd name="connsiteY788" fmla="*/ 8163485 h 8800353"/>
              <a:gd name="connsiteX789" fmla="*/ 7644343 w 12682660"/>
              <a:gd name="connsiteY789" fmla="*/ 8337177 h 8800353"/>
              <a:gd name="connsiteX790" fmla="*/ 7760166 w 12682660"/>
              <a:gd name="connsiteY790" fmla="*/ 8452971 h 8800353"/>
              <a:gd name="connsiteX791" fmla="*/ 7933902 w 12682660"/>
              <a:gd name="connsiteY791" fmla="*/ 8568765 h 8800353"/>
              <a:gd name="connsiteX792" fmla="*/ 7991813 w 12682660"/>
              <a:gd name="connsiteY792" fmla="*/ 8684559 h 8800353"/>
              <a:gd name="connsiteX793" fmla="*/ 8049725 w 12682660"/>
              <a:gd name="connsiteY793" fmla="*/ 8742456 h 8800353"/>
              <a:gd name="connsiteX794" fmla="*/ 8049725 w 12682660"/>
              <a:gd name="connsiteY794" fmla="*/ 8800353 h 8800353"/>
              <a:gd name="connsiteX795" fmla="*/ 8042486 w 12682660"/>
              <a:gd name="connsiteY795" fmla="*/ 8800353 h 8800353"/>
              <a:gd name="connsiteX796" fmla="*/ 8025293 w 12682660"/>
              <a:gd name="connsiteY796" fmla="*/ 8800353 h 8800353"/>
              <a:gd name="connsiteX797" fmla="*/ 7991813 w 12682660"/>
              <a:gd name="connsiteY797" fmla="*/ 8800353 h 8800353"/>
              <a:gd name="connsiteX798" fmla="*/ 7991813 w 12682660"/>
              <a:gd name="connsiteY798" fmla="*/ 8742456 h 8800353"/>
              <a:gd name="connsiteX799" fmla="*/ 7354784 w 12682660"/>
              <a:gd name="connsiteY799" fmla="*/ 8742456 h 8800353"/>
              <a:gd name="connsiteX800" fmla="*/ 7354784 w 12682660"/>
              <a:gd name="connsiteY800" fmla="*/ 8800353 h 8800353"/>
              <a:gd name="connsiteX801" fmla="*/ 7347545 w 12682660"/>
              <a:gd name="connsiteY801" fmla="*/ 8800353 h 8800353"/>
              <a:gd name="connsiteX802" fmla="*/ 7330353 w 12682660"/>
              <a:gd name="connsiteY802" fmla="*/ 8800353 h 8800353"/>
              <a:gd name="connsiteX803" fmla="*/ 7296873 w 12682660"/>
              <a:gd name="connsiteY803" fmla="*/ 8800353 h 8800353"/>
              <a:gd name="connsiteX804" fmla="*/ 7296873 w 12682660"/>
              <a:gd name="connsiteY804" fmla="*/ 8742456 h 8800353"/>
              <a:gd name="connsiteX805" fmla="*/ 7238961 w 12682660"/>
              <a:gd name="connsiteY805" fmla="*/ 8684559 h 8800353"/>
              <a:gd name="connsiteX806" fmla="*/ 7238961 w 12682660"/>
              <a:gd name="connsiteY806" fmla="*/ 8626662 h 8800353"/>
              <a:gd name="connsiteX807" fmla="*/ 7238961 w 12682660"/>
              <a:gd name="connsiteY807" fmla="*/ 8568765 h 8800353"/>
              <a:gd name="connsiteX808" fmla="*/ 7123138 w 12682660"/>
              <a:gd name="connsiteY808" fmla="*/ 8395074 h 8800353"/>
              <a:gd name="connsiteX809" fmla="*/ 7123138 w 12682660"/>
              <a:gd name="connsiteY809" fmla="*/ 8337177 h 8800353"/>
              <a:gd name="connsiteX810" fmla="*/ 7065226 w 12682660"/>
              <a:gd name="connsiteY810" fmla="*/ 8279279 h 8800353"/>
              <a:gd name="connsiteX811" fmla="*/ 6949402 w 12682660"/>
              <a:gd name="connsiteY811" fmla="*/ 8279279 h 8800353"/>
              <a:gd name="connsiteX812" fmla="*/ 6949402 w 12682660"/>
              <a:gd name="connsiteY812" fmla="*/ 7989794 h 8800353"/>
              <a:gd name="connsiteX813" fmla="*/ 6949402 w 12682660"/>
              <a:gd name="connsiteY813" fmla="*/ 7874000 h 8800353"/>
              <a:gd name="connsiteX814" fmla="*/ 6949402 w 12682660"/>
              <a:gd name="connsiteY814" fmla="*/ 7758206 h 8800353"/>
              <a:gd name="connsiteX815" fmla="*/ 6949402 w 12682660"/>
              <a:gd name="connsiteY815" fmla="*/ 7526617 h 8800353"/>
              <a:gd name="connsiteX816" fmla="*/ 6949402 w 12682660"/>
              <a:gd name="connsiteY816" fmla="*/ 7121339 h 8800353"/>
              <a:gd name="connsiteX817" fmla="*/ 6949402 w 12682660"/>
              <a:gd name="connsiteY817" fmla="*/ 7005544 h 8800353"/>
              <a:gd name="connsiteX818" fmla="*/ 6949402 w 12682660"/>
              <a:gd name="connsiteY818" fmla="*/ 6831853 h 8800353"/>
              <a:gd name="connsiteX819" fmla="*/ 6949402 w 12682660"/>
              <a:gd name="connsiteY819" fmla="*/ 6773956 h 8800353"/>
              <a:gd name="connsiteX820" fmla="*/ 6949402 w 12682660"/>
              <a:gd name="connsiteY820" fmla="*/ 6658162 h 8800353"/>
              <a:gd name="connsiteX821" fmla="*/ 6891491 w 12682660"/>
              <a:gd name="connsiteY821" fmla="*/ 6658162 h 8800353"/>
              <a:gd name="connsiteX822" fmla="*/ 6891491 w 12682660"/>
              <a:gd name="connsiteY822" fmla="*/ 6716059 h 8800353"/>
              <a:gd name="connsiteX823" fmla="*/ 6601932 w 12682660"/>
              <a:gd name="connsiteY823" fmla="*/ 7295029 h 8800353"/>
              <a:gd name="connsiteX824" fmla="*/ 6601932 w 12682660"/>
              <a:gd name="connsiteY824" fmla="*/ 7295934 h 8800353"/>
              <a:gd name="connsiteX825" fmla="*/ 6601932 w 12682660"/>
              <a:gd name="connsiteY825" fmla="*/ 7302266 h 8800353"/>
              <a:gd name="connsiteX826" fmla="*/ 6601932 w 12682660"/>
              <a:gd name="connsiteY826" fmla="*/ 7319455 h 8800353"/>
              <a:gd name="connsiteX827" fmla="*/ 6601932 w 12682660"/>
              <a:gd name="connsiteY827" fmla="*/ 7328501 h 8800353"/>
              <a:gd name="connsiteX828" fmla="*/ 6601932 w 12682660"/>
              <a:gd name="connsiteY828" fmla="*/ 7352927 h 8800353"/>
              <a:gd name="connsiteX829" fmla="*/ 6486109 w 12682660"/>
              <a:gd name="connsiteY829" fmla="*/ 7931897 h 8800353"/>
              <a:gd name="connsiteX830" fmla="*/ 6486109 w 12682660"/>
              <a:gd name="connsiteY830" fmla="*/ 7980748 h 8800353"/>
              <a:gd name="connsiteX831" fmla="*/ 6486109 w 12682660"/>
              <a:gd name="connsiteY831" fmla="*/ 7989794 h 8800353"/>
              <a:gd name="connsiteX832" fmla="*/ 6486109 w 12682660"/>
              <a:gd name="connsiteY832" fmla="*/ 7997031 h 8800353"/>
              <a:gd name="connsiteX833" fmla="*/ 6486109 w 12682660"/>
              <a:gd name="connsiteY833" fmla="*/ 8009470 h 8800353"/>
              <a:gd name="connsiteX834" fmla="*/ 6486109 w 12682660"/>
              <a:gd name="connsiteY834" fmla="*/ 8014219 h 8800353"/>
              <a:gd name="connsiteX835" fmla="*/ 6486109 w 12682660"/>
              <a:gd name="connsiteY835" fmla="*/ 8023266 h 8800353"/>
              <a:gd name="connsiteX836" fmla="*/ 6486109 w 12682660"/>
              <a:gd name="connsiteY836" fmla="*/ 8047691 h 8800353"/>
              <a:gd name="connsiteX837" fmla="*/ 6486109 w 12682660"/>
              <a:gd name="connsiteY837" fmla="*/ 8105589 h 8800353"/>
              <a:gd name="connsiteX838" fmla="*/ 6486109 w 12682660"/>
              <a:gd name="connsiteY838" fmla="*/ 8130014 h 8800353"/>
              <a:gd name="connsiteX839" fmla="*/ 6486109 w 12682660"/>
              <a:gd name="connsiteY839" fmla="*/ 8139060 h 8800353"/>
              <a:gd name="connsiteX840" fmla="*/ 6486109 w 12682660"/>
              <a:gd name="connsiteY840" fmla="*/ 8148107 h 8800353"/>
              <a:gd name="connsiteX841" fmla="*/ 6486109 w 12682660"/>
              <a:gd name="connsiteY841" fmla="*/ 8156248 h 8800353"/>
              <a:gd name="connsiteX842" fmla="*/ 6486109 w 12682660"/>
              <a:gd name="connsiteY842" fmla="*/ 8163485 h 8800353"/>
              <a:gd name="connsiteX843" fmla="*/ 6486109 w 12682660"/>
              <a:gd name="connsiteY843" fmla="*/ 8170722 h 8800353"/>
              <a:gd name="connsiteX844" fmla="*/ 6486109 w 12682660"/>
              <a:gd name="connsiteY844" fmla="*/ 8185197 h 8800353"/>
              <a:gd name="connsiteX845" fmla="*/ 6486109 w 12682660"/>
              <a:gd name="connsiteY845" fmla="*/ 8187911 h 8800353"/>
              <a:gd name="connsiteX846" fmla="*/ 6486109 w 12682660"/>
              <a:gd name="connsiteY846" fmla="*/ 8196957 h 8800353"/>
              <a:gd name="connsiteX847" fmla="*/ 6486109 w 12682660"/>
              <a:gd name="connsiteY847" fmla="*/ 8211432 h 8800353"/>
              <a:gd name="connsiteX848" fmla="*/ 6486109 w 12682660"/>
              <a:gd name="connsiteY848" fmla="*/ 8214146 h 8800353"/>
              <a:gd name="connsiteX849" fmla="*/ 6486109 w 12682660"/>
              <a:gd name="connsiteY849" fmla="*/ 8221383 h 8800353"/>
              <a:gd name="connsiteX850" fmla="*/ 6486109 w 12682660"/>
              <a:gd name="connsiteY850" fmla="*/ 8222288 h 8800353"/>
              <a:gd name="connsiteX851" fmla="*/ 6486109 w 12682660"/>
              <a:gd name="connsiteY851" fmla="*/ 8228620 h 8800353"/>
              <a:gd name="connsiteX852" fmla="*/ 6486109 w 12682660"/>
              <a:gd name="connsiteY852" fmla="*/ 8245808 h 8800353"/>
              <a:gd name="connsiteX853" fmla="*/ 6486109 w 12682660"/>
              <a:gd name="connsiteY853" fmla="*/ 8254854 h 8800353"/>
              <a:gd name="connsiteX854" fmla="*/ 6486109 w 12682660"/>
              <a:gd name="connsiteY854" fmla="*/ 8279279 h 8800353"/>
              <a:gd name="connsiteX855" fmla="*/ 6775668 w 12682660"/>
              <a:gd name="connsiteY855" fmla="*/ 8626662 h 8800353"/>
              <a:gd name="connsiteX856" fmla="*/ 6775668 w 12682660"/>
              <a:gd name="connsiteY856" fmla="*/ 8684559 h 8800353"/>
              <a:gd name="connsiteX857" fmla="*/ 6717756 w 12682660"/>
              <a:gd name="connsiteY857" fmla="*/ 8684559 h 8800353"/>
              <a:gd name="connsiteX858" fmla="*/ 6428198 w 12682660"/>
              <a:gd name="connsiteY858" fmla="*/ 8684559 h 8800353"/>
              <a:gd name="connsiteX859" fmla="*/ 6370286 w 12682660"/>
              <a:gd name="connsiteY859" fmla="*/ 8684559 h 8800353"/>
              <a:gd name="connsiteX860" fmla="*/ 6312374 w 12682660"/>
              <a:gd name="connsiteY860" fmla="*/ 8684559 h 8800353"/>
              <a:gd name="connsiteX861" fmla="*/ 6254463 w 12682660"/>
              <a:gd name="connsiteY861" fmla="*/ 8684559 h 8800353"/>
              <a:gd name="connsiteX862" fmla="*/ 6196551 w 12682660"/>
              <a:gd name="connsiteY862" fmla="*/ 8684559 h 8800353"/>
              <a:gd name="connsiteX863" fmla="*/ 6138639 w 12682660"/>
              <a:gd name="connsiteY863" fmla="*/ 8626662 h 8800353"/>
              <a:gd name="connsiteX864" fmla="*/ 6138639 w 12682660"/>
              <a:gd name="connsiteY864" fmla="*/ 8568765 h 8800353"/>
              <a:gd name="connsiteX865" fmla="*/ 6196551 w 12682660"/>
              <a:gd name="connsiteY865" fmla="*/ 8510868 h 8800353"/>
              <a:gd name="connsiteX866" fmla="*/ 6080728 w 12682660"/>
              <a:gd name="connsiteY866" fmla="*/ 8395074 h 8800353"/>
              <a:gd name="connsiteX867" fmla="*/ 6022816 w 12682660"/>
              <a:gd name="connsiteY867" fmla="*/ 8337177 h 8800353"/>
              <a:gd name="connsiteX868" fmla="*/ 6071679 w 12682660"/>
              <a:gd name="connsiteY868" fmla="*/ 8337177 h 8800353"/>
              <a:gd name="connsiteX869" fmla="*/ 6109684 w 12682660"/>
              <a:gd name="connsiteY869" fmla="*/ 8337177 h 8800353"/>
              <a:gd name="connsiteX870" fmla="*/ 6114208 w 12682660"/>
              <a:gd name="connsiteY870" fmla="*/ 8346223 h 8800353"/>
              <a:gd name="connsiteX871" fmla="*/ 6138639 w 12682660"/>
              <a:gd name="connsiteY871" fmla="*/ 8395074 h 8800353"/>
              <a:gd name="connsiteX872" fmla="*/ 6138639 w 12682660"/>
              <a:gd name="connsiteY872" fmla="*/ 8356853 h 8800353"/>
              <a:gd name="connsiteX873" fmla="*/ 6138639 w 12682660"/>
              <a:gd name="connsiteY873" fmla="*/ 8337177 h 8800353"/>
              <a:gd name="connsiteX874" fmla="*/ 6109684 w 12682660"/>
              <a:gd name="connsiteY874" fmla="*/ 8337177 h 8800353"/>
              <a:gd name="connsiteX875" fmla="*/ 6099843 w 12682660"/>
              <a:gd name="connsiteY875" fmla="*/ 8317500 h 8800353"/>
              <a:gd name="connsiteX876" fmla="*/ 6080728 w 12682660"/>
              <a:gd name="connsiteY876" fmla="*/ 8279279 h 8800353"/>
              <a:gd name="connsiteX877" fmla="*/ 6080728 w 12682660"/>
              <a:gd name="connsiteY877" fmla="*/ 8221383 h 8800353"/>
              <a:gd name="connsiteX878" fmla="*/ 6022816 w 12682660"/>
              <a:gd name="connsiteY878" fmla="*/ 8163485 h 8800353"/>
              <a:gd name="connsiteX879" fmla="*/ 6022816 w 12682660"/>
              <a:gd name="connsiteY879" fmla="*/ 8105589 h 8800353"/>
              <a:gd name="connsiteX880" fmla="*/ 5964904 w 12682660"/>
              <a:gd name="connsiteY880" fmla="*/ 8105589 h 8800353"/>
              <a:gd name="connsiteX881" fmla="*/ 6080728 w 12682660"/>
              <a:gd name="connsiteY881" fmla="*/ 7931897 h 8800353"/>
              <a:gd name="connsiteX882" fmla="*/ 6254463 w 12682660"/>
              <a:gd name="connsiteY882" fmla="*/ 7700309 h 8800353"/>
              <a:gd name="connsiteX883" fmla="*/ 6428198 w 12682660"/>
              <a:gd name="connsiteY883" fmla="*/ 7237133 h 8800353"/>
              <a:gd name="connsiteX884" fmla="*/ 6370286 w 12682660"/>
              <a:gd name="connsiteY884" fmla="*/ 7237133 h 8800353"/>
              <a:gd name="connsiteX885" fmla="*/ 6254463 w 12682660"/>
              <a:gd name="connsiteY885" fmla="*/ 7237133 h 8800353"/>
              <a:gd name="connsiteX886" fmla="*/ 6312374 w 12682660"/>
              <a:gd name="connsiteY886" fmla="*/ 7063441 h 8800353"/>
              <a:gd name="connsiteX887" fmla="*/ 6370286 w 12682660"/>
              <a:gd name="connsiteY887" fmla="*/ 6947647 h 8800353"/>
              <a:gd name="connsiteX888" fmla="*/ 6312374 w 12682660"/>
              <a:gd name="connsiteY888" fmla="*/ 6889750 h 8800353"/>
              <a:gd name="connsiteX889" fmla="*/ 6312374 w 12682660"/>
              <a:gd name="connsiteY889" fmla="*/ 6831853 h 8800353"/>
              <a:gd name="connsiteX890" fmla="*/ 6312374 w 12682660"/>
              <a:gd name="connsiteY890" fmla="*/ 6658162 h 8800353"/>
              <a:gd name="connsiteX891" fmla="*/ 6370286 w 12682660"/>
              <a:gd name="connsiteY891" fmla="*/ 6542367 h 8800353"/>
              <a:gd name="connsiteX892" fmla="*/ 6428198 w 12682660"/>
              <a:gd name="connsiteY892" fmla="*/ 6426573 h 8800353"/>
              <a:gd name="connsiteX893" fmla="*/ 6428198 w 12682660"/>
              <a:gd name="connsiteY893" fmla="*/ 6368677 h 8800353"/>
              <a:gd name="connsiteX894" fmla="*/ 6428198 w 12682660"/>
              <a:gd name="connsiteY894" fmla="*/ 6252883 h 8800353"/>
              <a:gd name="connsiteX895" fmla="*/ 6486109 w 12682660"/>
              <a:gd name="connsiteY895" fmla="*/ 6252883 h 8800353"/>
              <a:gd name="connsiteX896" fmla="*/ 6486109 w 12682660"/>
              <a:gd name="connsiteY896" fmla="*/ 6194985 h 8800353"/>
              <a:gd name="connsiteX897" fmla="*/ 6544021 w 12682660"/>
              <a:gd name="connsiteY897" fmla="*/ 5963397 h 8800353"/>
              <a:gd name="connsiteX898" fmla="*/ 6544021 w 12682660"/>
              <a:gd name="connsiteY898" fmla="*/ 5905500 h 8800353"/>
              <a:gd name="connsiteX899" fmla="*/ 6601932 w 12682660"/>
              <a:gd name="connsiteY899" fmla="*/ 5673912 h 8800353"/>
              <a:gd name="connsiteX900" fmla="*/ 6601932 w 12682660"/>
              <a:gd name="connsiteY900" fmla="*/ 5616015 h 8800353"/>
              <a:gd name="connsiteX901" fmla="*/ 6659844 w 12682660"/>
              <a:gd name="connsiteY901" fmla="*/ 5616015 h 8800353"/>
              <a:gd name="connsiteX902" fmla="*/ 6717756 w 12682660"/>
              <a:gd name="connsiteY902" fmla="*/ 5268633 h 8800353"/>
              <a:gd name="connsiteX903" fmla="*/ 6717756 w 12682660"/>
              <a:gd name="connsiteY903" fmla="*/ 5094941 h 8800353"/>
              <a:gd name="connsiteX904" fmla="*/ 6717756 w 12682660"/>
              <a:gd name="connsiteY904" fmla="*/ 4979147 h 8800353"/>
              <a:gd name="connsiteX905" fmla="*/ 6693324 w 12682660"/>
              <a:gd name="connsiteY905" fmla="*/ 4905871 h 8800353"/>
              <a:gd name="connsiteX906" fmla="*/ 6679148 w 12682660"/>
              <a:gd name="connsiteY906" fmla="*/ 4863353 h 8800353"/>
              <a:gd name="connsiteX907" fmla="*/ 6693324 w 12682660"/>
              <a:gd name="connsiteY907" fmla="*/ 4863353 h 8800353"/>
              <a:gd name="connsiteX908" fmla="*/ 6717756 w 12682660"/>
              <a:gd name="connsiteY908" fmla="*/ 4863353 h 8800353"/>
              <a:gd name="connsiteX909" fmla="*/ 6659844 w 12682660"/>
              <a:gd name="connsiteY909" fmla="*/ 4805456 h 8800353"/>
              <a:gd name="connsiteX910" fmla="*/ 6659844 w 12682660"/>
              <a:gd name="connsiteY910" fmla="*/ 4785780 h 8800353"/>
              <a:gd name="connsiteX911" fmla="*/ 6659844 w 12682660"/>
              <a:gd name="connsiteY911" fmla="*/ 4747559 h 8800353"/>
              <a:gd name="connsiteX912" fmla="*/ 6601932 w 12682660"/>
              <a:gd name="connsiteY912" fmla="*/ 4689662 h 8800353"/>
              <a:gd name="connsiteX913" fmla="*/ 6486109 w 12682660"/>
              <a:gd name="connsiteY913" fmla="*/ 4689662 h 8800353"/>
              <a:gd name="connsiteX914" fmla="*/ 6428198 w 12682660"/>
              <a:gd name="connsiteY914" fmla="*/ 4689662 h 8800353"/>
              <a:gd name="connsiteX915" fmla="*/ 6403766 w 12682660"/>
              <a:gd name="connsiteY915" fmla="*/ 4689662 h 8800353"/>
              <a:gd name="connsiteX916" fmla="*/ 6394718 w 12682660"/>
              <a:gd name="connsiteY916" fmla="*/ 4689662 h 8800353"/>
              <a:gd name="connsiteX917" fmla="*/ 6377525 w 12682660"/>
              <a:gd name="connsiteY917" fmla="*/ 4689662 h 8800353"/>
              <a:gd name="connsiteX918" fmla="*/ 6370286 w 12682660"/>
              <a:gd name="connsiteY918" fmla="*/ 4689662 h 8800353"/>
              <a:gd name="connsiteX919" fmla="*/ 6080728 w 12682660"/>
              <a:gd name="connsiteY919" fmla="*/ 4689662 h 8800353"/>
              <a:gd name="connsiteX920" fmla="*/ 6028245 w 12682660"/>
              <a:gd name="connsiteY920" fmla="*/ 4689662 h 8800353"/>
              <a:gd name="connsiteX921" fmla="*/ 5993861 w 12682660"/>
              <a:gd name="connsiteY921" fmla="*/ 4689662 h 8800353"/>
              <a:gd name="connsiteX922" fmla="*/ 5924977 w 12682660"/>
              <a:gd name="connsiteY922" fmla="*/ 4669986 h 8800353"/>
              <a:gd name="connsiteX923" fmla="*/ 5791169 w 12682660"/>
              <a:gd name="connsiteY923" fmla="*/ 4631765 h 8800353"/>
              <a:gd name="connsiteX924" fmla="*/ 5559522 w 12682660"/>
              <a:gd name="connsiteY924" fmla="*/ 4631765 h 8800353"/>
              <a:gd name="connsiteX925" fmla="*/ 5385788 w 12682660"/>
              <a:gd name="connsiteY925" fmla="*/ 4689662 h 8800353"/>
              <a:gd name="connsiteX926" fmla="*/ 5501611 w 12682660"/>
              <a:gd name="connsiteY926" fmla="*/ 4631765 h 8800353"/>
              <a:gd name="connsiteX927" fmla="*/ 5443699 w 12682660"/>
              <a:gd name="connsiteY927" fmla="*/ 4631765 h 8800353"/>
              <a:gd name="connsiteX928" fmla="*/ 5385788 w 12682660"/>
              <a:gd name="connsiteY928" fmla="*/ 4631765 h 8800353"/>
              <a:gd name="connsiteX929" fmla="*/ 5327876 w 12682660"/>
              <a:gd name="connsiteY929" fmla="*/ 4631765 h 8800353"/>
              <a:gd name="connsiteX930" fmla="*/ 5154141 w 12682660"/>
              <a:gd name="connsiteY930" fmla="*/ 4631765 h 8800353"/>
              <a:gd name="connsiteX931" fmla="*/ 5096229 w 12682660"/>
              <a:gd name="connsiteY931" fmla="*/ 4631765 h 8800353"/>
              <a:gd name="connsiteX932" fmla="*/ 5038318 w 12682660"/>
              <a:gd name="connsiteY932" fmla="*/ 4631765 h 8800353"/>
              <a:gd name="connsiteX933" fmla="*/ 4806670 w 12682660"/>
              <a:gd name="connsiteY933" fmla="*/ 4631765 h 8800353"/>
              <a:gd name="connsiteX934" fmla="*/ 4804861 w 12682660"/>
              <a:gd name="connsiteY934" fmla="*/ 4631765 h 8800353"/>
              <a:gd name="connsiteX935" fmla="*/ 4792192 w 12682660"/>
              <a:gd name="connsiteY935" fmla="*/ 4631765 h 8800353"/>
              <a:gd name="connsiteX936" fmla="*/ 4773190 w 12682660"/>
              <a:gd name="connsiteY936" fmla="*/ 4631765 h 8800353"/>
              <a:gd name="connsiteX937" fmla="*/ 4757808 w 12682660"/>
              <a:gd name="connsiteY937" fmla="*/ 4631765 h 8800353"/>
              <a:gd name="connsiteX938" fmla="*/ 4755998 w 12682660"/>
              <a:gd name="connsiteY938" fmla="*/ 4631765 h 8800353"/>
              <a:gd name="connsiteX939" fmla="*/ 4748759 w 12682660"/>
              <a:gd name="connsiteY939" fmla="*/ 4631765 h 8800353"/>
              <a:gd name="connsiteX940" fmla="*/ 4690848 w 12682660"/>
              <a:gd name="connsiteY940" fmla="*/ 4631765 h 8800353"/>
              <a:gd name="connsiteX941" fmla="*/ 4575024 w 12682660"/>
              <a:gd name="connsiteY941" fmla="*/ 4631765 h 8800353"/>
              <a:gd name="connsiteX942" fmla="*/ 4574119 w 12682660"/>
              <a:gd name="connsiteY942" fmla="*/ 4632670 h 8800353"/>
              <a:gd name="connsiteX943" fmla="*/ 4572008 w 12682660"/>
              <a:gd name="connsiteY943" fmla="*/ 4634781 h 8800353"/>
              <a:gd name="connsiteX944" fmla="*/ 4565975 w 12682660"/>
              <a:gd name="connsiteY944" fmla="*/ 4640812 h 8800353"/>
              <a:gd name="connsiteX945" fmla="*/ 4552704 w 12682660"/>
              <a:gd name="connsiteY945" fmla="*/ 4654080 h 8800353"/>
              <a:gd name="connsiteX946" fmla="*/ 4541544 w 12682660"/>
              <a:gd name="connsiteY946" fmla="*/ 4665237 h 8800353"/>
              <a:gd name="connsiteX947" fmla="*/ 4539541 w 12682660"/>
              <a:gd name="connsiteY947" fmla="*/ 4667239 h 8800353"/>
              <a:gd name="connsiteX948" fmla="*/ 4539432 w 12682660"/>
              <a:gd name="connsiteY948" fmla="*/ 4667348 h 8800353"/>
              <a:gd name="connsiteX949" fmla="*/ 4517112 w 12682660"/>
              <a:gd name="connsiteY949" fmla="*/ 4689662 h 8800353"/>
              <a:gd name="connsiteX950" fmla="*/ 4556926 w 12682660"/>
              <a:gd name="connsiteY950" fmla="*/ 4689662 h 8800353"/>
              <a:gd name="connsiteX951" fmla="*/ 4690848 w 12682660"/>
              <a:gd name="connsiteY951" fmla="*/ 4689662 h 8800353"/>
              <a:gd name="connsiteX952" fmla="*/ 4690848 w 12682660"/>
              <a:gd name="connsiteY952" fmla="*/ 4747559 h 8800353"/>
              <a:gd name="connsiteX953" fmla="*/ 4459200 w 12682660"/>
              <a:gd name="connsiteY953" fmla="*/ 4689662 h 8800353"/>
              <a:gd name="connsiteX954" fmla="*/ 4401289 w 12682660"/>
              <a:gd name="connsiteY954" fmla="*/ 4631765 h 8800353"/>
              <a:gd name="connsiteX955" fmla="*/ 4285465 w 12682660"/>
              <a:gd name="connsiteY955" fmla="*/ 4689662 h 8800353"/>
              <a:gd name="connsiteX956" fmla="*/ 3995907 w 12682660"/>
              <a:gd name="connsiteY956" fmla="*/ 4631765 h 8800353"/>
              <a:gd name="connsiteX957" fmla="*/ 4111731 w 12682660"/>
              <a:gd name="connsiteY957" fmla="*/ 4689662 h 8800353"/>
              <a:gd name="connsiteX958" fmla="*/ 3937995 w 12682660"/>
              <a:gd name="connsiteY958" fmla="*/ 4631765 h 8800353"/>
              <a:gd name="connsiteX959" fmla="*/ 3822172 w 12682660"/>
              <a:gd name="connsiteY959" fmla="*/ 4631765 h 8800353"/>
              <a:gd name="connsiteX960" fmla="*/ 3764261 w 12682660"/>
              <a:gd name="connsiteY960" fmla="*/ 4573868 h 8800353"/>
              <a:gd name="connsiteX961" fmla="*/ 3648437 w 12682660"/>
              <a:gd name="connsiteY961" fmla="*/ 4573868 h 8800353"/>
              <a:gd name="connsiteX962" fmla="*/ 3474701 w 12682660"/>
              <a:gd name="connsiteY962" fmla="*/ 4515971 h 8800353"/>
              <a:gd name="connsiteX963" fmla="*/ 3416791 w 12682660"/>
              <a:gd name="connsiteY963" fmla="*/ 4515971 h 8800353"/>
              <a:gd name="connsiteX964" fmla="*/ 3416791 w 12682660"/>
              <a:gd name="connsiteY964" fmla="*/ 4573868 h 8800353"/>
              <a:gd name="connsiteX965" fmla="*/ 3474701 w 12682660"/>
              <a:gd name="connsiteY965" fmla="*/ 4515971 h 8800353"/>
              <a:gd name="connsiteX966" fmla="*/ 3416791 w 12682660"/>
              <a:gd name="connsiteY966" fmla="*/ 4631765 h 8800353"/>
              <a:gd name="connsiteX967" fmla="*/ 3300966 w 12682660"/>
              <a:gd name="connsiteY967" fmla="*/ 4747559 h 8800353"/>
              <a:gd name="connsiteX968" fmla="*/ 3300966 w 12682660"/>
              <a:gd name="connsiteY968" fmla="*/ 4689662 h 8800353"/>
              <a:gd name="connsiteX969" fmla="*/ 3243055 w 12682660"/>
              <a:gd name="connsiteY969" fmla="*/ 4805456 h 8800353"/>
              <a:gd name="connsiteX970" fmla="*/ 3243055 w 12682660"/>
              <a:gd name="connsiteY970" fmla="*/ 4863353 h 8800353"/>
              <a:gd name="connsiteX971" fmla="*/ 3300966 w 12682660"/>
              <a:gd name="connsiteY971" fmla="*/ 4805456 h 8800353"/>
              <a:gd name="connsiteX972" fmla="*/ 3300966 w 12682660"/>
              <a:gd name="connsiteY972" fmla="*/ 4863353 h 8800353"/>
              <a:gd name="connsiteX973" fmla="*/ 3185143 w 12682660"/>
              <a:gd name="connsiteY973" fmla="*/ 5094941 h 8800353"/>
              <a:gd name="connsiteX974" fmla="*/ 3185143 w 12682660"/>
              <a:gd name="connsiteY974" fmla="*/ 5210736 h 8800353"/>
              <a:gd name="connsiteX975" fmla="*/ 3127232 w 12682660"/>
              <a:gd name="connsiteY975" fmla="*/ 5384427 h 8800353"/>
              <a:gd name="connsiteX976" fmla="*/ 3185143 w 12682660"/>
              <a:gd name="connsiteY976" fmla="*/ 5384427 h 8800353"/>
              <a:gd name="connsiteX977" fmla="*/ 3127232 w 12682660"/>
              <a:gd name="connsiteY977" fmla="*/ 5500221 h 8800353"/>
              <a:gd name="connsiteX978" fmla="*/ 2953496 w 12682660"/>
              <a:gd name="connsiteY978" fmla="*/ 6079191 h 8800353"/>
              <a:gd name="connsiteX979" fmla="*/ 2953496 w 12682660"/>
              <a:gd name="connsiteY979" fmla="*/ 6194985 h 8800353"/>
              <a:gd name="connsiteX980" fmla="*/ 2895585 w 12682660"/>
              <a:gd name="connsiteY980" fmla="*/ 6368677 h 8800353"/>
              <a:gd name="connsiteX981" fmla="*/ 2953496 w 12682660"/>
              <a:gd name="connsiteY981" fmla="*/ 6310779 h 8800353"/>
              <a:gd name="connsiteX982" fmla="*/ 2953496 w 12682660"/>
              <a:gd name="connsiteY982" fmla="*/ 6314398 h 8800353"/>
              <a:gd name="connsiteX983" fmla="*/ 2953496 w 12682660"/>
              <a:gd name="connsiteY983" fmla="*/ 6315302 h 8800353"/>
              <a:gd name="connsiteX984" fmla="*/ 2953496 w 12682660"/>
              <a:gd name="connsiteY984" fmla="*/ 6322992 h 8800353"/>
              <a:gd name="connsiteX985" fmla="*/ 2953496 w 12682660"/>
              <a:gd name="connsiteY985" fmla="*/ 6326045 h 8800353"/>
              <a:gd name="connsiteX986" fmla="*/ 2953496 w 12682660"/>
              <a:gd name="connsiteY986" fmla="*/ 6339728 h 8800353"/>
              <a:gd name="connsiteX987" fmla="*/ 2953496 w 12682660"/>
              <a:gd name="connsiteY987" fmla="*/ 6346965 h 8800353"/>
              <a:gd name="connsiteX988" fmla="*/ 2953496 w 12682660"/>
              <a:gd name="connsiteY988" fmla="*/ 6367319 h 8800353"/>
              <a:gd name="connsiteX989" fmla="*/ 2953496 w 12682660"/>
              <a:gd name="connsiteY989" fmla="*/ 6381454 h 8800353"/>
              <a:gd name="connsiteX990" fmla="*/ 2953496 w 12682660"/>
              <a:gd name="connsiteY990" fmla="*/ 6387221 h 8800353"/>
              <a:gd name="connsiteX991" fmla="*/ 2953496 w 12682660"/>
              <a:gd name="connsiteY991" fmla="*/ 6408480 h 8800353"/>
              <a:gd name="connsiteX992" fmla="*/ 2953496 w 12682660"/>
              <a:gd name="connsiteY992" fmla="*/ 6432906 h 8800353"/>
              <a:gd name="connsiteX993" fmla="*/ 2953496 w 12682660"/>
              <a:gd name="connsiteY993" fmla="*/ 6444666 h 8800353"/>
              <a:gd name="connsiteX994" fmla="*/ 2953496 w 12682660"/>
              <a:gd name="connsiteY994" fmla="*/ 6465925 h 8800353"/>
              <a:gd name="connsiteX995" fmla="*/ 2953496 w 12682660"/>
              <a:gd name="connsiteY995" fmla="*/ 6484471 h 8800353"/>
              <a:gd name="connsiteX996" fmla="*/ 2953496 w 12682660"/>
              <a:gd name="connsiteY996" fmla="*/ 6485827 h 8800353"/>
              <a:gd name="connsiteX997" fmla="*/ 2953496 w 12682660"/>
              <a:gd name="connsiteY997" fmla="*/ 6486280 h 8800353"/>
              <a:gd name="connsiteX998" fmla="*/ 2953496 w 12682660"/>
              <a:gd name="connsiteY998" fmla="*/ 6498945 h 8800353"/>
              <a:gd name="connsiteX999" fmla="*/ 2953496 w 12682660"/>
              <a:gd name="connsiteY999" fmla="*/ 6504712 h 8800353"/>
              <a:gd name="connsiteX1000" fmla="*/ 2953496 w 12682660"/>
              <a:gd name="connsiteY1000" fmla="*/ 6512741 h 8800353"/>
              <a:gd name="connsiteX1001" fmla="*/ 2953496 w 12682660"/>
              <a:gd name="connsiteY1001" fmla="*/ 6513418 h 8800353"/>
              <a:gd name="connsiteX1002" fmla="*/ 2953496 w 12682660"/>
              <a:gd name="connsiteY1002" fmla="*/ 6522692 h 8800353"/>
              <a:gd name="connsiteX1003" fmla="*/ 2953496 w 12682660"/>
              <a:gd name="connsiteY1003" fmla="*/ 6530154 h 8800353"/>
              <a:gd name="connsiteX1004" fmla="*/ 2953496 w 12682660"/>
              <a:gd name="connsiteY1004" fmla="*/ 6533322 h 8800353"/>
              <a:gd name="connsiteX1005" fmla="*/ 2953496 w 12682660"/>
              <a:gd name="connsiteY1005" fmla="*/ 6538748 h 8800353"/>
              <a:gd name="connsiteX1006" fmla="*/ 2953496 w 12682660"/>
              <a:gd name="connsiteY1006" fmla="*/ 6542367 h 8800353"/>
              <a:gd name="connsiteX1007" fmla="*/ 2953496 w 12682660"/>
              <a:gd name="connsiteY1007" fmla="*/ 6551414 h 8800353"/>
              <a:gd name="connsiteX1008" fmla="*/ 2953496 w 12682660"/>
              <a:gd name="connsiteY1008" fmla="*/ 6562044 h 8800353"/>
              <a:gd name="connsiteX1009" fmla="*/ 2953496 w 12682660"/>
              <a:gd name="connsiteY1009" fmla="*/ 6571995 h 8800353"/>
              <a:gd name="connsiteX1010" fmla="*/ 2953496 w 12682660"/>
              <a:gd name="connsiteY1010" fmla="*/ 6598456 h 8800353"/>
              <a:gd name="connsiteX1011" fmla="*/ 2953496 w 12682660"/>
              <a:gd name="connsiteY1011" fmla="*/ 6600265 h 8800353"/>
              <a:gd name="connsiteX1012" fmla="*/ 3243055 w 12682660"/>
              <a:gd name="connsiteY1012" fmla="*/ 7874000 h 8800353"/>
              <a:gd name="connsiteX1013" fmla="*/ 3127232 w 12682660"/>
              <a:gd name="connsiteY1013" fmla="*/ 7410823 h 8800353"/>
              <a:gd name="connsiteX1014" fmla="*/ 3127232 w 12682660"/>
              <a:gd name="connsiteY1014" fmla="*/ 7468721 h 8800353"/>
              <a:gd name="connsiteX1015" fmla="*/ 3243055 w 12682660"/>
              <a:gd name="connsiteY1015" fmla="*/ 7874000 h 8800353"/>
              <a:gd name="connsiteX1016" fmla="*/ 3358878 w 12682660"/>
              <a:gd name="connsiteY1016" fmla="*/ 8163485 h 8800353"/>
              <a:gd name="connsiteX1017" fmla="*/ 3359783 w 12682660"/>
              <a:gd name="connsiteY1017" fmla="*/ 8164390 h 8800353"/>
              <a:gd name="connsiteX1018" fmla="*/ 3361182 w 12682660"/>
              <a:gd name="connsiteY1018" fmla="*/ 8165788 h 8800353"/>
              <a:gd name="connsiteX1019" fmla="*/ 3392359 w 12682660"/>
              <a:gd name="connsiteY1019" fmla="*/ 8196957 h 8800353"/>
              <a:gd name="connsiteX1020" fmla="*/ 3409551 w 12682660"/>
              <a:gd name="connsiteY1020" fmla="*/ 8214146 h 8800353"/>
              <a:gd name="connsiteX1021" fmla="*/ 3414487 w 12682660"/>
              <a:gd name="connsiteY1021" fmla="*/ 8219080 h 8800353"/>
              <a:gd name="connsiteX1022" fmla="*/ 3416791 w 12682660"/>
              <a:gd name="connsiteY1022" fmla="*/ 8221383 h 8800353"/>
              <a:gd name="connsiteX1023" fmla="*/ 3532613 w 12682660"/>
              <a:gd name="connsiteY1023" fmla="*/ 8337177 h 8800353"/>
              <a:gd name="connsiteX1024" fmla="*/ 3590525 w 12682660"/>
              <a:gd name="connsiteY1024" fmla="*/ 8337177 h 8800353"/>
              <a:gd name="connsiteX1025" fmla="*/ 3590525 w 12682660"/>
              <a:gd name="connsiteY1025" fmla="*/ 8395074 h 8800353"/>
              <a:gd name="connsiteX1026" fmla="*/ 3706348 w 12682660"/>
              <a:gd name="connsiteY1026" fmla="*/ 8510868 h 8800353"/>
              <a:gd name="connsiteX1027" fmla="*/ 3706348 w 12682660"/>
              <a:gd name="connsiteY1027" fmla="*/ 8568765 h 8800353"/>
              <a:gd name="connsiteX1028" fmla="*/ 3764261 w 12682660"/>
              <a:gd name="connsiteY1028" fmla="*/ 8684559 h 8800353"/>
              <a:gd name="connsiteX1029" fmla="*/ 3764261 w 12682660"/>
              <a:gd name="connsiteY1029" fmla="*/ 8742456 h 8800353"/>
              <a:gd name="connsiteX1030" fmla="*/ 3300966 w 12682660"/>
              <a:gd name="connsiteY1030" fmla="*/ 8742456 h 8800353"/>
              <a:gd name="connsiteX1031" fmla="*/ 3243055 w 12682660"/>
              <a:gd name="connsiteY1031" fmla="*/ 8800353 h 8800353"/>
              <a:gd name="connsiteX1032" fmla="*/ 3243055 w 12682660"/>
              <a:gd name="connsiteY1032" fmla="*/ 8742456 h 8800353"/>
              <a:gd name="connsiteX1033" fmla="*/ 3185143 w 12682660"/>
              <a:gd name="connsiteY1033" fmla="*/ 8742456 h 8800353"/>
              <a:gd name="connsiteX1034" fmla="*/ 3185143 w 12682660"/>
              <a:gd name="connsiteY1034" fmla="*/ 8684559 h 8800353"/>
              <a:gd name="connsiteX1035" fmla="*/ 3243055 w 12682660"/>
              <a:gd name="connsiteY1035" fmla="*/ 8684559 h 8800353"/>
              <a:gd name="connsiteX1036" fmla="*/ 3185143 w 12682660"/>
              <a:gd name="connsiteY1036" fmla="*/ 8568765 h 8800353"/>
              <a:gd name="connsiteX1037" fmla="*/ 3185143 w 12682660"/>
              <a:gd name="connsiteY1037" fmla="*/ 8510868 h 8800353"/>
              <a:gd name="connsiteX1038" fmla="*/ 3185143 w 12682660"/>
              <a:gd name="connsiteY1038" fmla="*/ 8337177 h 8800353"/>
              <a:gd name="connsiteX1039" fmla="*/ 3127232 w 12682660"/>
              <a:gd name="connsiteY1039" fmla="*/ 8337177 h 8800353"/>
              <a:gd name="connsiteX1040" fmla="*/ 3127232 w 12682660"/>
              <a:gd name="connsiteY1040" fmla="*/ 8279279 h 8800353"/>
              <a:gd name="connsiteX1041" fmla="*/ 3011408 w 12682660"/>
              <a:gd name="connsiteY1041" fmla="*/ 8221383 h 8800353"/>
              <a:gd name="connsiteX1042" fmla="*/ 3004169 w 12682660"/>
              <a:gd name="connsiteY1042" fmla="*/ 8221383 h 8800353"/>
              <a:gd name="connsiteX1043" fmla="*/ 2986977 w 12682660"/>
              <a:gd name="connsiteY1043" fmla="*/ 8221383 h 8800353"/>
              <a:gd name="connsiteX1044" fmla="*/ 2977928 w 12682660"/>
              <a:gd name="connsiteY1044" fmla="*/ 8221383 h 8800353"/>
              <a:gd name="connsiteX1045" fmla="*/ 2953496 w 12682660"/>
              <a:gd name="connsiteY1045" fmla="*/ 8221383 h 8800353"/>
              <a:gd name="connsiteX1046" fmla="*/ 2895585 w 12682660"/>
              <a:gd name="connsiteY1046" fmla="*/ 8163485 h 8800353"/>
              <a:gd name="connsiteX1047" fmla="*/ 2837673 w 12682660"/>
              <a:gd name="connsiteY1047" fmla="*/ 8163485 h 8800353"/>
              <a:gd name="connsiteX1048" fmla="*/ 2837673 w 12682660"/>
              <a:gd name="connsiteY1048" fmla="*/ 8105589 h 8800353"/>
              <a:gd name="connsiteX1049" fmla="*/ 2779762 w 12682660"/>
              <a:gd name="connsiteY1049" fmla="*/ 7989794 h 8800353"/>
              <a:gd name="connsiteX1050" fmla="*/ 2837673 w 12682660"/>
              <a:gd name="connsiteY1050" fmla="*/ 7874000 h 8800353"/>
              <a:gd name="connsiteX1051" fmla="*/ 2779762 w 12682660"/>
              <a:gd name="connsiteY1051" fmla="*/ 7700309 h 8800353"/>
              <a:gd name="connsiteX1052" fmla="*/ 2663938 w 12682660"/>
              <a:gd name="connsiteY1052" fmla="*/ 7352927 h 8800353"/>
              <a:gd name="connsiteX1053" fmla="*/ 2548114 w 12682660"/>
              <a:gd name="connsiteY1053" fmla="*/ 6831853 h 8800353"/>
              <a:gd name="connsiteX1054" fmla="*/ 2490204 w 12682660"/>
              <a:gd name="connsiteY1054" fmla="*/ 6658162 h 8800353"/>
              <a:gd name="connsiteX1055" fmla="*/ 2374379 w 12682660"/>
              <a:gd name="connsiteY1055" fmla="*/ 6542367 h 8800353"/>
              <a:gd name="connsiteX1056" fmla="*/ 2374379 w 12682660"/>
              <a:gd name="connsiteY1056" fmla="*/ 6600265 h 8800353"/>
              <a:gd name="connsiteX1057" fmla="*/ 2258556 w 12682660"/>
              <a:gd name="connsiteY1057" fmla="*/ 6484471 h 8800353"/>
              <a:gd name="connsiteX1058" fmla="*/ 2258556 w 12682660"/>
              <a:gd name="connsiteY1058" fmla="*/ 6483566 h 8800353"/>
              <a:gd name="connsiteX1059" fmla="*/ 2258556 w 12682660"/>
              <a:gd name="connsiteY1059" fmla="*/ 6477234 h 8800353"/>
              <a:gd name="connsiteX1060" fmla="*/ 2258556 w 12682660"/>
              <a:gd name="connsiteY1060" fmla="*/ 6460045 h 8800353"/>
              <a:gd name="connsiteX1061" fmla="*/ 2258556 w 12682660"/>
              <a:gd name="connsiteY1061" fmla="*/ 6450999 h 8800353"/>
              <a:gd name="connsiteX1062" fmla="*/ 2258556 w 12682660"/>
              <a:gd name="connsiteY1062" fmla="*/ 6426573 h 8800353"/>
              <a:gd name="connsiteX1063" fmla="*/ 2200645 w 12682660"/>
              <a:gd name="connsiteY1063" fmla="*/ 6368677 h 8800353"/>
              <a:gd name="connsiteX1064" fmla="*/ 2200645 w 12682660"/>
              <a:gd name="connsiteY1064" fmla="*/ 6310779 h 8800353"/>
              <a:gd name="connsiteX1065" fmla="*/ 2200645 w 12682660"/>
              <a:gd name="connsiteY1065" fmla="*/ 6252883 h 8800353"/>
              <a:gd name="connsiteX1066" fmla="*/ 2200645 w 12682660"/>
              <a:gd name="connsiteY1066" fmla="*/ 6194985 h 8800353"/>
              <a:gd name="connsiteX1067" fmla="*/ 2200645 w 12682660"/>
              <a:gd name="connsiteY1067" fmla="*/ 6021294 h 8800353"/>
              <a:gd name="connsiteX1068" fmla="*/ 2258556 w 12682660"/>
              <a:gd name="connsiteY1068" fmla="*/ 5847603 h 8800353"/>
              <a:gd name="connsiteX1069" fmla="*/ 2258556 w 12682660"/>
              <a:gd name="connsiteY1069" fmla="*/ 5673912 h 8800353"/>
              <a:gd name="connsiteX1070" fmla="*/ 2258556 w 12682660"/>
              <a:gd name="connsiteY1070" fmla="*/ 5616015 h 8800353"/>
              <a:gd name="connsiteX1071" fmla="*/ 2200645 w 12682660"/>
              <a:gd name="connsiteY1071" fmla="*/ 5558118 h 8800353"/>
              <a:gd name="connsiteX1072" fmla="*/ 2200645 w 12682660"/>
              <a:gd name="connsiteY1072" fmla="*/ 5557553 h 8800353"/>
              <a:gd name="connsiteX1073" fmla="*/ 2200645 w 12682660"/>
              <a:gd name="connsiteY1073" fmla="*/ 5557213 h 8800353"/>
              <a:gd name="connsiteX1074" fmla="*/ 2200645 w 12682660"/>
              <a:gd name="connsiteY1074" fmla="*/ 5550881 h 8800353"/>
              <a:gd name="connsiteX1075" fmla="*/ 2200645 w 12682660"/>
              <a:gd name="connsiteY1075" fmla="*/ 5542626 h 8800353"/>
              <a:gd name="connsiteX1076" fmla="*/ 2200645 w 12682660"/>
              <a:gd name="connsiteY1076" fmla="*/ 5533693 h 8800353"/>
              <a:gd name="connsiteX1077" fmla="*/ 2200645 w 12682660"/>
              <a:gd name="connsiteY1077" fmla="*/ 5521932 h 8800353"/>
              <a:gd name="connsiteX1078" fmla="*/ 2200645 w 12682660"/>
              <a:gd name="connsiteY1078" fmla="*/ 5502935 h 8800353"/>
              <a:gd name="connsiteX1079" fmla="*/ 2200645 w 12682660"/>
              <a:gd name="connsiteY1079" fmla="*/ 5500221 h 8800353"/>
              <a:gd name="connsiteX1080" fmla="*/ 2193406 w 12682660"/>
              <a:gd name="connsiteY1080" fmla="*/ 5507458 h 8800353"/>
              <a:gd name="connsiteX1081" fmla="*/ 2179959 w 12682660"/>
              <a:gd name="connsiteY1081" fmla="*/ 5520901 h 8800353"/>
              <a:gd name="connsiteX1082" fmla="*/ 2176213 w 12682660"/>
              <a:gd name="connsiteY1082" fmla="*/ 5524646 h 8800353"/>
              <a:gd name="connsiteX1083" fmla="*/ 2163419 w 12682660"/>
              <a:gd name="connsiteY1083" fmla="*/ 5537437 h 8800353"/>
              <a:gd name="connsiteX1084" fmla="*/ 2142733 w 12682660"/>
              <a:gd name="connsiteY1084" fmla="*/ 5558118 h 8800353"/>
              <a:gd name="connsiteX1085" fmla="*/ 2142733 w 12682660"/>
              <a:gd name="connsiteY1085" fmla="*/ 5558118 h 8800353"/>
              <a:gd name="connsiteX1086" fmla="*/ 2102919 w 12682660"/>
              <a:gd name="connsiteY1086" fmla="*/ 5597922 h 8800353"/>
              <a:gd name="connsiteX1087" fmla="*/ 1968998 w 12682660"/>
              <a:gd name="connsiteY1087" fmla="*/ 5731809 h 8800353"/>
              <a:gd name="connsiteX1088" fmla="*/ 1968998 w 12682660"/>
              <a:gd name="connsiteY1088" fmla="*/ 5673912 h 8800353"/>
              <a:gd name="connsiteX1089" fmla="*/ 1911086 w 12682660"/>
              <a:gd name="connsiteY1089" fmla="*/ 5731809 h 8800353"/>
              <a:gd name="connsiteX1090" fmla="*/ 1911086 w 12682660"/>
              <a:gd name="connsiteY1090" fmla="*/ 5847603 h 8800353"/>
              <a:gd name="connsiteX1091" fmla="*/ 1853174 w 12682660"/>
              <a:gd name="connsiteY1091" fmla="*/ 5847603 h 8800353"/>
              <a:gd name="connsiteX1092" fmla="*/ 1621527 w 12682660"/>
              <a:gd name="connsiteY1092" fmla="*/ 6252883 h 8800353"/>
              <a:gd name="connsiteX1093" fmla="*/ 1563616 w 12682660"/>
              <a:gd name="connsiteY1093" fmla="*/ 6310779 h 8800353"/>
              <a:gd name="connsiteX1094" fmla="*/ 1505704 w 12682660"/>
              <a:gd name="connsiteY1094" fmla="*/ 6542367 h 8800353"/>
              <a:gd name="connsiteX1095" fmla="*/ 1505704 w 12682660"/>
              <a:gd name="connsiteY1095" fmla="*/ 6600265 h 8800353"/>
              <a:gd name="connsiteX1096" fmla="*/ 1389881 w 12682660"/>
              <a:gd name="connsiteY1096" fmla="*/ 6658162 h 8800353"/>
              <a:gd name="connsiteX1097" fmla="*/ 1447793 w 12682660"/>
              <a:gd name="connsiteY1097" fmla="*/ 6658162 h 8800353"/>
              <a:gd name="connsiteX1098" fmla="*/ 1331969 w 12682660"/>
              <a:gd name="connsiteY1098" fmla="*/ 6773956 h 8800353"/>
              <a:gd name="connsiteX1099" fmla="*/ 1100322 w 12682660"/>
              <a:gd name="connsiteY1099" fmla="*/ 7295029 h 8800353"/>
              <a:gd name="connsiteX1100" fmla="*/ 1042411 w 12682660"/>
              <a:gd name="connsiteY1100" fmla="*/ 7700309 h 8800353"/>
              <a:gd name="connsiteX1101" fmla="*/ 1100322 w 12682660"/>
              <a:gd name="connsiteY1101" fmla="*/ 7989794 h 8800353"/>
              <a:gd name="connsiteX1102" fmla="*/ 1100322 w 12682660"/>
              <a:gd name="connsiteY1102" fmla="*/ 8047691 h 8800353"/>
              <a:gd name="connsiteX1103" fmla="*/ 1274057 w 12682660"/>
              <a:gd name="connsiteY1103" fmla="*/ 8279279 h 8800353"/>
              <a:gd name="connsiteX1104" fmla="*/ 1331969 w 12682660"/>
              <a:gd name="connsiteY1104" fmla="*/ 8279279 h 8800353"/>
              <a:gd name="connsiteX1105" fmla="*/ 1389881 w 12682660"/>
              <a:gd name="connsiteY1105" fmla="*/ 8279279 h 8800353"/>
              <a:gd name="connsiteX1106" fmla="*/ 1505704 w 12682660"/>
              <a:gd name="connsiteY1106" fmla="*/ 8337177 h 8800353"/>
              <a:gd name="connsiteX1107" fmla="*/ 1621527 w 12682660"/>
              <a:gd name="connsiteY1107" fmla="*/ 8452971 h 8800353"/>
              <a:gd name="connsiteX1108" fmla="*/ 1679439 w 12682660"/>
              <a:gd name="connsiteY1108" fmla="*/ 8510868 h 8800353"/>
              <a:gd name="connsiteX1109" fmla="*/ 1737351 w 12682660"/>
              <a:gd name="connsiteY1109" fmla="*/ 8742456 h 8800353"/>
              <a:gd name="connsiteX1110" fmla="*/ 1730112 w 12682660"/>
              <a:gd name="connsiteY1110" fmla="*/ 8742456 h 8800353"/>
              <a:gd name="connsiteX1111" fmla="*/ 1365803 w 12682660"/>
              <a:gd name="connsiteY1111" fmla="*/ 8742456 h 8800353"/>
              <a:gd name="connsiteX1112" fmla="*/ 1331969 w 12682660"/>
              <a:gd name="connsiteY1112" fmla="*/ 8742456 h 8800353"/>
              <a:gd name="connsiteX1113" fmla="*/ 1317491 w 12682660"/>
              <a:gd name="connsiteY1113" fmla="*/ 8742456 h 8800353"/>
              <a:gd name="connsiteX1114" fmla="*/ 1298489 w 12682660"/>
              <a:gd name="connsiteY1114" fmla="*/ 8742456 h 8800353"/>
              <a:gd name="connsiteX1115" fmla="*/ 1283106 w 12682660"/>
              <a:gd name="connsiteY1115" fmla="*/ 8742456 h 8800353"/>
              <a:gd name="connsiteX1116" fmla="*/ 1281296 w 12682660"/>
              <a:gd name="connsiteY1116" fmla="*/ 8742456 h 8800353"/>
              <a:gd name="connsiteX1117" fmla="*/ 1274057 w 12682660"/>
              <a:gd name="connsiteY1117" fmla="*/ 8742456 h 8800353"/>
              <a:gd name="connsiteX1118" fmla="*/ 1216146 w 12682660"/>
              <a:gd name="connsiteY1118" fmla="*/ 8742456 h 8800353"/>
              <a:gd name="connsiteX1119" fmla="*/ 1158234 w 12682660"/>
              <a:gd name="connsiteY1119" fmla="*/ 8800353 h 8800353"/>
              <a:gd name="connsiteX1120" fmla="*/ 1150995 w 12682660"/>
              <a:gd name="connsiteY1120" fmla="*/ 8800353 h 8800353"/>
              <a:gd name="connsiteX1121" fmla="*/ 1133803 w 12682660"/>
              <a:gd name="connsiteY1121" fmla="*/ 8800353 h 8800353"/>
              <a:gd name="connsiteX1122" fmla="*/ 1100322 w 12682660"/>
              <a:gd name="connsiteY1122" fmla="*/ 8800353 h 8800353"/>
              <a:gd name="connsiteX1123" fmla="*/ 1100322 w 12682660"/>
              <a:gd name="connsiteY1123" fmla="*/ 8742456 h 8800353"/>
              <a:gd name="connsiteX1124" fmla="*/ 1042411 w 12682660"/>
              <a:gd name="connsiteY1124" fmla="*/ 8742456 h 8800353"/>
              <a:gd name="connsiteX1125" fmla="*/ 984499 w 12682660"/>
              <a:gd name="connsiteY1125" fmla="*/ 8742456 h 8800353"/>
              <a:gd name="connsiteX1126" fmla="*/ 984499 w 12682660"/>
              <a:gd name="connsiteY1126" fmla="*/ 8684559 h 8800353"/>
              <a:gd name="connsiteX1127" fmla="*/ 1042411 w 12682660"/>
              <a:gd name="connsiteY1127" fmla="*/ 8626662 h 8800353"/>
              <a:gd name="connsiteX1128" fmla="*/ 984499 w 12682660"/>
              <a:gd name="connsiteY1128" fmla="*/ 8568765 h 8800353"/>
              <a:gd name="connsiteX1129" fmla="*/ 984499 w 12682660"/>
              <a:gd name="connsiteY1129" fmla="*/ 8510868 h 8800353"/>
              <a:gd name="connsiteX1130" fmla="*/ 926587 w 12682660"/>
              <a:gd name="connsiteY1130" fmla="*/ 8510868 h 8800353"/>
              <a:gd name="connsiteX1131" fmla="*/ 926587 w 12682660"/>
              <a:gd name="connsiteY1131" fmla="*/ 8452971 h 8800353"/>
              <a:gd name="connsiteX1132" fmla="*/ 868676 w 12682660"/>
              <a:gd name="connsiteY1132" fmla="*/ 8395074 h 8800353"/>
              <a:gd name="connsiteX1133" fmla="*/ 868676 w 12682660"/>
              <a:gd name="connsiteY1133" fmla="*/ 8337177 h 8800353"/>
              <a:gd name="connsiteX1134" fmla="*/ 752852 w 12682660"/>
              <a:gd name="connsiteY1134" fmla="*/ 8105589 h 8800353"/>
              <a:gd name="connsiteX1135" fmla="*/ 694940 w 12682660"/>
              <a:gd name="connsiteY1135" fmla="*/ 8105589 h 8800353"/>
              <a:gd name="connsiteX1136" fmla="*/ 637029 w 12682660"/>
              <a:gd name="connsiteY1136" fmla="*/ 8047691 h 8800353"/>
              <a:gd name="connsiteX1137" fmla="*/ 637029 w 12682660"/>
              <a:gd name="connsiteY1137" fmla="*/ 7874000 h 8800353"/>
              <a:gd name="connsiteX1138" fmla="*/ 637029 w 12682660"/>
              <a:gd name="connsiteY1138" fmla="*/ 7816103 h 8800353"/>
              <a:gd name="connsiteX1139" fmla="*/ 694940 w 12682660"/>
              <a:gd name="connsiteY1139" fmla="*/ 7816103 h 8800353"/>
              <a:gd name="connsiteX1140" fmla="*/ 752852 w 12682660"/>
              <a:gd name="connsiteY1140" fmla="*/ 7352927 h 8800353"/>
              <a:gd name="connsiteX1141" fmla="*/ 752852 w 12682660"/>
              <a:gd name="connsiteY1141" fmla="*/ 7295029 h 8800353"/>
              <a:gd name="connsiteX1142" fmla="*/ 752852 w 12682660"/>
              <a:gd name="connsiteY1142" fmla="*/ 7179235 h 8800353"/>
              <a:gd name="connsiteX1143" fmla="*/ 810764 w 12682660"/>
              <a:gd name="connsiteY1143" fmla="*/ 6889750 h 8800353"/>
              <a:gd name="connsiteX1144" fmla="*/ 868676 w 12682660"/>
              <a:gd name="connsiteY1144" fmla="*/ 6600265 h 8800353"/>
              <a:gd name="connsiteX1145" fmla="*/ 810764 w 12682660"/>
              <a:gd name="connsiteY1145" fmla="*/ 6773956 h 8800353"/>
              <a:gd name="connsiteX1146" fmla="*/ 868676 w 12682660"/>
              <a:gd name="connsiteY1146" fmla="*/ 6542367 h 8800353"/>
              <a:gd name="connsiteX1147" fmla="*/ 868676 w 12682660"/>
              <a:gd name="connsiteY1147" fmla="*/ 6485827 h 8800353"/>
              <a:gd name="connsiteX1148" fmla="*/ 868676 w 12682660"/>
              <a:gd name="connsiteY1148" fmla="*/ 6484471 h 8800353"/>
              <a:gd name="connsiteX1149" fmla="*/ 868676 w 12682660"/>
              <a:gd name="connsiteY1149" fmla="*/ 6482662 h 8800353"/>
              <a:gd name="connsiteX1150" fmla="*/ 868676 w 12682660"/>
              <a:gd name="connsiteY1150" fmla="*/ 6469997 h 8800353"/>
              <a:gd name="connsiteX1151" fmla="*/ 868676 w 12682660"/>
              <a:gd name="connsiteY1151" fmla="*/ 6456201 h 8800353"/>
              <a:gd name="connsiteX1152" fmla="*/ 868676 w 12682660"/>
              <a:gd name="connsiteY1152" fmla="*/ 6446250 h 8800353"/>
              <a:gd name="connsiteX1153" fmla="*/ 868676 w 12682660"/>
              <a:gd name="connsiteY1153" fmla="*/ 6444666 h 8800353"/>
              <a:gd name="connsiteX1154" fmla="*/ 868676 w 12682660"/>
              <a:gd name="connsiteY1154" fmla="*/ 6435620 h 8800353"/>
              <a:gd name="connsiteX1155" fmla="*/ 868676 w 12682660"/>
              <a:gd name="connsiteY1155" fmla="*/ 6427139 h 8800353"/>
              <a:gd name="connsiteX1156" fmla="*/ 868676 w 12682660"/>
              <a:gd name="connsiteY1156" fmla="*/ 6417528 h 8800353"/>
              <a:gd name="connsiteX1157" fmla="*/ 868676 w 12682660"/>
              <a:gd name="connsiteY1157" fmla="*/ 6406898 h 8800353"/>
              <a:gd name="connsiteX1158" fmla="*/ 868676 w 12682660"/>
              <a:gd name="connsiteY1158" fmla="*/ 6396947 h 8800353"/>
              <a:gd name="connsiteX1159" fmla="*/ 868676 w 12682660"/>
              <a:gd name="connsiteY1159" fmla="*/ 6387221 h 8800353"/>
              <a:gd name="connsiteX1160" fmla="*/ 868676 w 12682660"/>
              <a:gd name="connsiteY1160" fmla="*/ 6384055 h 8800353"/>
              <a:gd name="connsiteX1161" fmla="*/ 868676 w 12682660"/>
              <a:gd name="connsiteY1161" fmla="*/ 6383151 h 8800353"/>
              <a:gd name="connsiteX1162" fmla="*/ 868676 w 12682660"/>
              <a:gd name="connsiteY1162" fmla="*/ 6368677 h 8800353"/>
              <a:gd name="connsiteX1163" fmla="*/ 868676 w 12682660"/>
              <a:gd name="connsiteY1163" fmla="*/ 6353184 h 8800353"/>
              <a:gd name="connsiteX1164" fmla="*/ 868676 w 12682660"/>
              <a:gd name="connsiteY1164" fmla="*/ 6332491 h 8800353"/>
              <a:gd name="connsiteX1165" fmla="*/ 868676 w 12682660"/>
              <a:gd name="connsiteY1165" fmla="*/ 6326159 h 8800353"/>
              <a:gd name="connsiteX1166" fmla="*/ 868676 w 12682660"/>
              <a:gd name="connsiteY1166" fmla="*/ 6319939 h 8800353"/>
              <a:gd name="connsiteX1167" fmla="*/ 868676 w 12682660"/>
              <a:gd name="connsiteY1167" fmla="*/ 6313493 h 8800353"/>
              <a:gd name="connsiteX1168" fmla="*/ 868676 w 12682660"/>
              <a:gd name="connsiteY1168" fmla="*/ 6310779 h 8800353"/>
              <a:gd name="connsiteX1169" fmla="*/ 868676 w 12682660"/>
              <a:gd name="connsiteY1169" fmla="*/ 6289068 h 8800353"/>
              <a:gd name="connsiteX1170" fmla="*/ 868676 w 12682660"/>
              <a:gd name="connsiteY1170" fmla="*/ 6252883 h 8800353"/>
              <a:gd name="connsiteX1171" fmla="*/ 868676 w 12682660"/>
              <a:gd name="connsiteY1171" fmla="*/ 6194985 h 8800353"/>
              <a:gd name="connsiteX1172" fmla="*/ 926587 w 12682660"/>
              <a:gd name="connsiteY1172" fmla="*/ 6137089 h 8800353"/>
              <a:gd name="connsiteX1173" fmla="*/ 926587 w 12682660"/>
              <a:gd name="connsiteY1173" fmla="*/ 6079191 h 8800353"/>
              <a:gd name="connsiteX1174" fmla="*/ 1042411 w 12682660"/>
              <a:gd name="connsiteY1174" fmla="*/ 5789706 h 8800353"/>
              <a:gd name="connsiteX1175" fmla="*/ 1100322 w 12682660"/>
              <a:gd name="connsiteY1175" fmla="*/ 5558118 h 8800353"/>
              <a:gd name="connsiteX1176" fmla="*/ 1158234 w 12682660"/>
              <a:gd name="connsiteY1176" fmla="*/ 5442324 h 8800353"/>
              <a:gd name="connsiteX1177" fmla="*/ 1158234 w 12682660"/>
              <a:gd name="connsiteY1177" fmla="*/ 5384427 h 8800353"/>
              <a:gd name="connsiteX1178" fmla="*/ 1100322 w 12682660"/>
              <a:gd name="connsiteY1178" fmla="*/ 5500221 h 8800353"/>
              <a:gd name="connsiteX1179" fmla="*/ 1216146 w 12682660"/>
              <a:gd name="connsiteY1179" fmla="*/ 5210736 h 8800353"/>
              <a:gd name="connsiteX1180" fmla="*/ 1274057 w 12682660"/>
              <a:gd name="connsiteY1180" fmla="*/ 5094941 h 8800353"/>
              <a:gd name="connsiteX1181" fmla="*/ 1331969 w 12682660"/>
              <a:gd name="connsiteY1181" fmla="*/ 4921250 h 8800353"/>
              <a:gd name="connsiteX1182" fmla="*/ 1331969 w 12682660"/>
              <a:gd name="connsiteY1182" fmla="*/ 4847974 h 8800353"/>
              <a:gd name="connsiteX1183" fmla="*/ 1331969 w 12682660"/>
              <a:gd name="connsiteY1183" fmla="*/ 4805456 h 8800353"/>
              <a:gd name="connsiteX1184" fmla="*/ 1274057 w 12682660"/>
              <a:gd name="connsiteY1184" fmla="*/ 4805456 h 8800353"/>
              <a:gd name="connsiteX1185" fmla="*/ 1331969 w 12682660"/>
              <a:gd name="connsiteY1185" fmla="*/ 4689662 h 8800353"/>
              <a:gd name="connsiteX1186" fmla="*/ 1274057 w 12682660"/>
              <a:gd name="connsiteY1186" fmla="*/ 4400177 h 8800353"/>
              <a:gd name="connsiteX1187" fmla="*/ 1216146 w 12682660"/>
              <a:gd name="connsiteY1187" fmla="*/ 4342280 h 8800353"/>
              <a:gd name="connsiteX1188" fmla="*/ 1216146 w 12682660"/>
              <a:gd name="connsiteY1188" fmla="*/ 4382084 h 8800353"/>
              <a:gd name="connsiteX1189" fmla="*/ 1216146 w 12682660"/>
              <a:gd name="connsiteY1189" fmla="*/ 4515971 h 8800353"/>
              <a:gd name="connsiteX1190" fmla="*/ 1158234 w 12682660"/>
              <a:gd name="connsiteY1190" fmla="*/ 4226486 h 8800353"/>
              <a:gd name="connsiteX1191" fmla="*/ 1100322 w 12682660"/>
              <a:gd name="connsiteY1191" fmla="*/ 4168589 h 8800353"/>
              <a:gd name="connsiteX1192" fmla="*/ 1100322 w 12682660"/>
              <a:gd name="connsiteY1192" fmla="*/ 4110691 h 8800353"/>
              <a:gd name="connsiteX1193" fmla="*/ 1100322 w 12682660"/>
              <a:gd name="connsiteY1193" fmla="*/ 4052794 h 8800353"/>
              <a:gd name="connsiteX1194" fmla="*/ 1042411 w 12682660"/>
              <a:gd name="connsiteY1194" fmla="*/ 3994897 h 8800353"/>
              <a:gd name="connsiteX1195" fmla="*/ 1042411 w 12682660"/>
              <a:gd name="connsiteY1195" fmla="*/ 4052794 h 8800353"/>
              <a:gd name="connsiteX1196" fmla="*/ 984499 w 12682660"/>
              <a:gd name="connsiteY1196" fmla="*/ 3879103 h 8800353"/>
              <a:gd name="connsiteX1197" fmla="*/ 984499 w 12682660"/>
              <a:gd name="connsiteY1197" fmla="*/ 3763309 h 8800353"/>
              <a:gd name="connsiteX1198" fmla="*/ 926587 w 12682660"/>
              <a:gd name="connsiteY1198" fmla="*/ 3994897 h 8800353"/>
              <a:gd name="connsiteX1199" fmla="*/ 926587 w 12682660"/>
              <a:gd name="connsiteY1199" fmla="*/ 4284383 h 8800353"/>
              <a:gd name="connsiteX1200" fmla="*/ 984499 w 12682660"/>
              <a:gd name="connsiteY1200" fmla="*/ 4284383 h 8800353"/>
              <a:gd name="connsiteX1201" fmla="*/ 1042411 w 12682660"/>
              <a:gd name="connsiteY1201" fmla="*/ 4515971 h 8800353"/>
              <a:gd name="connsiteX1202" fmla="*/ 984499 w 12682660"/>
              <a:gd name="connsiteY1202" fmla="*/ 4400177 h 8800353"/>
              <a:gd name="connsiteX1203" fmla="*/ 984499 w 12682660"/>
              <a:gd name="connsiteY1203" fmla="*/ 4573868 h 8800353"/>
              <a:gd name="connsiteX1204" fmla="*/ 984499 w 12682660"/>
              <a:gd name="connsiteY1204" fmla="*/ 4631765 h 8800353"/>
              <a:gd name="connsiteX1205" fmla="*/ 926587 w 12682660"/>
              <a:gd name="connsiteY1205" fmla="*/ 4400177 h 8800353"/>
              <a:gd name="connsiteX1206" fmla="*/ 926587 w 12682660"/>
              <a:gd name="connsiteY1206" fmla="*/ 4689662 h 8800353"/>
              <a:gd name="connsiteX1207" fmla="*/ 926587 w 12682660"/>
              <a:gd name="connsiteY1207" fmla="*/ 4747559 h 8800353"/>
              <a:gd name="connsiteX1208" fmla="*/ 926587 w 12682660"/>
              <a:gd name="connsiteY1208" fmla="*/ 4748464 h 8800353"/>
              <a:gd name="connsiteX1209" fmla="*/ 926587 w 12682660"/>
              <a:gd name="connsiteY1209" fmla="*/ 4749369 h 8800353"/>
              <a:gd name="connsiteX1210" fmla="*/ 926587 w 12682660"/>
              <a:gd name="connsiteY1210" fmla="*/ 4754796 h 8800353"/>
              <a:gd name="connsiteX1211" fmla="*/ 926587 w 12682660"/>
              <a:gd name="connsiteY1211" fmla="*/ 4762033 h 8800353"/>
              <a:gd name="connsiteX1212" fmla="*/ 926587 w 12682660"/>
              <a:gd name="connsiteY1212" fmla="*/ 4771985 h 8800353"/>
              <a:gd name="connsiteX1213" fmla="*/ 926587 w 12682660"/>
              <a:gd name="connsiteY1213" fmla="*/ 4775829 h 8800353"/>
              <a:gd name="connsiteX1214" fmla="*/ 926587 w 12682660"/>
              <a:gd name="connsiteY1214" fmla="*/ 4781031 h 8800353"/>
              <a:gd name="connsiteX1215" fmla="*/ 926587 w 12682660"/>
              <a:gd name="connsiteY1215" fmla="*/ 4796410 h 8800353"/>
              <a:gd name="connsiteX1216" fmla="*/ 926587 w 12682660"/>
              <a:gd name="connsiteY1216" fmla="*/ 4798219 h 8800353"/>
              <a:gd name="connsiteX1217" fmla="*/ 926587 w 12682660"/>
              <a:gd name="connsiteY1217" fmla="*/ 4804552 h 8800353"/>
              <a:gd name="connsiteX1218" fmla="*/ 926587 w 12682660"/>
              <a:gd name="connsiteY1218" fmla="*/ 4805456 h 8800353"/>
              <a:gd name="connsiteX1219" fmla="*/ 926587 w 12682660"/>
              <a:gd name="connsiteY1219" fmla="*/ 4825132 h 8800353"/>
              <a:gd name="connsiteX1220" fmla="*/ 926587 w 12682660"/>
              <a:gd name="connsiteY1220" fmla="*/ 4863353 h 8800353"/>
              <a:gd name="connsiteX1221" fmla="*/ 926587 w 12682660"/>
              <a:gd name="connsiteY1221" fmla="*/ 5037044 h 8800353"/>
              <a:gd name="connsiteX1222" fmla="*/ 868676 w 12682660"/>
              <a:gd name="connsiteY1222" fmla="*/ 4805456 h 8800353"/>
              <a:gd name="connsiteX1223" fmla="*/ 868676 w 12682660"/>
              <a:gd name="connsiteY1223" fmla="*/ 4863353 h 8800353"/>
              <a:gd name="connsiteX1224" fmla="*/ 926587 w 12682660"/>
              <a:gd name="connsiteY1224" fmla="*/ 5210736 h 8800353"/>
              <a:gd name="connsiteX1225" fmla="*/ 926587 w 12682660"/>
              <a:gd name="connsiteY1225" fmla="*/ 5268633 h 8800353"/>
              <a:gd name="connsiteX1226" fmla="*/ 926587 w 12682660"/>
              <a:gd name="connsiteY1226" fmla="*/ 5317483 h 8800353"/>
              <a:gd name="connsiteX1227" fmla="*/ 926587 w 12682660"/>
              <a:gd name="connsiteY1227" fmla="*/ 5326530 h 8800353"/>
              <a:gd name="connsiteX1228" fmla="*/ 984499 w 12682660"/>
              <a:gd name="connsiteY1228" fmla="*/ 5326530 h 8800353"/>
              <a:gd name="connsiteX1229" fmla="*/ 926587 w 12682660"/>
              <a:gd name="connsiteY1229" fmla="*/ 5384427 h 8800353"/>
              <a:gd name="connsiteX1230" fmla="*/ 925030 w 12682660"/>
              <a:gd name="connsiteY1230" fmla="*/ 5378200 h 8800353"/>
              <a:gd name="connsiteX1231" fmla="*/ 923533 w 12682660"/>
              <a:gd name="connsiteY1231" fmla="*/ 5372214 h 8800353"/>
              <a:gd name="connsiteX1232" fmla="*/ 919348 w 12682660"/>
              <a:gd name="connsiteY1232" fmla="*/ 5355478 h 8800353"/>
              <a:gd name="connsiteX1233" fmla="*/ 915387 w 12682660"/>
              <a:gd name="connsiteY1233" fmla="*/ 5339637 h 8800353"/>
              <a:gd name="connsiteX1234" fmla="*/ 907472 w 12682660"/>
              <a:gd name="connsiteY1234" fmla="*/ 5307985 h 8800353"/>
              <a:gd name="connsiteX1235" fmla="*/ 875915 w 12682660"/>
              <a:gd name="connsiteY1235" fmla="*/ 5181787 h 8800353"/>
              <a:gd name="connsiteX1236" fmla="*/ 873284 w 12682660"/>
              <a:gd name="connsiteY1236" fmla="*/ 5171267 h 8800353"/>
              <a:gd name="connsiteX1237" fmla="*/ 870233 w 12682660"/>
              <a:gd name="connsiteY1237" fmla="*/ 5159066 h 8800353"/>
              <a:gd name="connsiteX1238" fmla="*/ 869581 w 12682660"/>
              <a:gd name="connsiteY1238" fmla="*/ 5156457 h 8800353"/>
              <a:gd name="connsiteX1239" fmla="*/ 868676 w 12682660"/>
              <a:gd name="connsiteY1239" fmla="*/ 5152839 h 8800353"/>
              <a:gd name="connsiteX1240" fmla="*/ 870233 w 12682660"/>
              <a:gd name="connsiteY1240" fmla="*/ 5159066 h 8800353"/>
              <a:gd name="connsiteX1241" fmla="*/ 871729 w 12682660"/>
              <a:gd name="connsiteY1241" fmla="*/ 5165051 h 8800353"/>
              <a:gd name="connsiteX1242" fmla="*/ 873284 w 12682660"/>
              <a:gd name="connsiteY1242" fmla="*/ 5171267 h 8800353"/>
              <a:gd name="connsiteX1243" fmla="*/ 887791 w 12682660"/>
              <a:gd name="connsiteY1243" fmla="*/ 5229281 h 8800353"/>
              <a:gd name="connsiteX1244" fmla="*/ 912449 w 12682660"/>
              <a:gd name="connsiteY1244" fmla="*/ 5327887 h 8800353"/>
              <a:gd name="connsiteX1245" fmla="*/ 915387 w 12682660"/>
              <a:gd name="connsiteY1245" fmla="*/ 5339637 h 8800353"/>
              <a:gd name="connsiteX1246" fmla="*/ 925030 w 12682660"/>
              <a:gd name="connsiteY1246" fmla="*/ 5378200 h 8800353"/>
              <a:gd name="connsiteX1247" fmla="*/ 925682 w 12682660"/>
              <a:gd name="connsiteY1247" fmla="*/ 5380808 h 8800353"/>
              <a:gd name="connsiteX1248" fmla="*/ 926587 w 12682660"/>
              <a:gd name="connsiteY1248" fmla="*/ 5384427 h 8800353"/>
              <a:gd name="connsiteX1249" fmla="*/ 868676 w 12682660"/>
              <a:gd name="connsiteY1249" fmla="*/ 5442324 h 8800353"/>
              <a:gd name="connsiteX1250" fmla="*/ 868676 w 12682660"/>
              <a:gd name="connsiteY1250" fmla="*/ 5384427 h 8800353"/>
              <a:gd name="connsiteX1251" fmla="*/ 810764 w 12682660"/>
              <a:gd name="connsiteY1251" fmla="*/ 5210736 h 8800353"/>
              <a:gd name="connsiteX1252" fmla="*/ 868676 w 12682660"/>
              <a:gd name="connsiteY1252" fmla="*/ 5500221 h 8800353"/>
              <a:gd name="connsiteX1253" fmla="*/ 858663 w 12682660"/>
              <a:gd name="connsiteY1253" fmla="*/ 5470192 h 8800353"/>
              <a:gd name="connsiteX1254" fmla="*/ 854537 w 12682660"/>
              <a:gd name="connsiteY1254" fmla="*/ 5457816 h 8800353"/>
              <a:gd name="connsiteX1255" fmla="*/ 829879 w 12682660"/>
              <a:gd name="connsiteY1255" fmla="*/ 5383861 h 8800353"/>
              <a:gd name="connsiteX1256" fmla="*/ 820776 w 12682660"/>
              <a:gd name="connsiteY1256" fmla="*/ 5356559 h 8800353"/>
              <a:gd name="connsiteX1257" fmla="*/ 818003 w 12682660"/>
              <a:gd name="connsiteY1257" fmla="*/ 5348241 h 8800353"/>
              <a:gd name="connsiteX1258" fmla="*/ 810764 w 12682660"/>
              <a:gd name="connsiteY1258" fmla="*/ 5326530 h 8800353"/>
              <a:gd name="connsiteX1259" fmla="*/ 820776 w 12682660"/>
              <a:gd name="connsiteY1259" fmla="*/ 5356559 h 8800353"/>
              <a:gd name="connsiteX1260" fmla="*/ 824902 w 12682660"/>
              <a:gd name="connsiteY1260" fmla="*/ 5368935 h 8800353"/>
              <a:gd name="connsiteX1261" fmla="*/ 849560 w 12682660"/>
              <a:gd name="connsiteY1261" fmla="*/ 5442889 h 8800353"/>
              <a:gd name="connsiteX1262" fmla="*/ 858663 w 12682660"/>
              <a:gd name="connsiteY1262" fmla="*/ 5470192 h 8800353"/>
              <a:gd name="connsiteX1263" fmla="*/ 861437 w 12682660"/>
              <a:gd name="connsiteY1263" fmla="*/ 5478509 h 8800353"/>
              <a:gd name="connsiteX1264" fmla="*/ 868676 w 12682660"/>
              <a:gd name="connsiteY1264" fmla="*/ 5500221 h 8800353"/>
              <a:gd name="connsiteX1265" fmla="*/ 810764 w 12682660"/>
              <a:gd name="connsiteY1265" fmla="*/ 5442324 h 8800353"/>
              <a:gd name="connsiteX1266" fmla="*/ 849560 w 12682660"/>
              <a:gd name="connsiteY1266" fmla="*/ 5636256 h 8800353"/>
              <a:gd name="connsiteX1267" fmla="*/ 857093 w 12682660"/>
              <a:gd name="connsiteY1267" fmla="*/ 5673912 h 8800353"/>
              <a:gd name="connsiteX1268" fmla="*/ 839041 w 12682660"/>
              <a:gd name="connsiteY1268" fmla="*/ 5628793 h 8800353"/>
              <a:gd name="connsiteX1269" fmla="*/ 810764 w 12682660"/>
              <a:gd name="connsiteY1269" fmla="*/ 5558118 h 8800353"/>
              <a:gd name="connsiteX1270" fmla="*/ 868676 w 12682660"/>
              <a:gd name="connsiteY1270" fmla="*/ 5731809 h 8800353"/>
              <a:gd name="connsiteX1271" fmla="*/ 868676 w 12682660"/>
              <a:gd name="connsiteY1271" fmla="*/ 5733618 h 8800353"/>
              <a:gd name="connsiteX1272" fmla="*/ 868676 w 12682660"/>
              <a:gd name="connsiteY1272" fmla="*/ 5740855 h 8800353"/>
              <a:gd name="connsiteX1273" fmla="*/ 868676 w 12682660"/>
              <a:gd name="connsiteY1273" fmla="*/ 5746283 h 8800353"/>
              <a:gd name="connsiteX1274" fmla="*/ 868676 w 12682660"/>
              <a:gd name="connsiteY1274" fmla="*/ 5751485 h 8800353"/>
              <a:gd name="connsiteX1275" fmla="*/ 868676 w 12682660"/>
              <a:gd name="connsiteY1275" fmla="*/ 5760079 h 8800353"/>
              <a:gd name="connsiteX1276" fmla="*/ 868676 w 12682660"/>
              <a:gd name="connsiteY1276" fmla="*/ 5761436 h 8800353"/>
              <a:gd name="connsiteX1277" fmla="*/ 868676 w 12682660"/>
              <a:gd name="connsiteY1277" fmla="*/ 5775232 h 8800353"/>
              <a:gd name="connsiteX1278" fmla="*/ 868676 w 12682660"/>
              <a:gd name="connsiteY1278" fmla="*/ 5780660 h 8800353"/>
              <a:gd name="connsiteX1279" fmla="*/ 868676 w 12682660"/>
              <a:gd name="connsiteY1279" fmla="*/ 5787897 h 8800353"/>
              <a:gd name="connsiteX1280" fmla="*/ 868676 w 12682660"/>
              <a:gd name="connsiteY1280" fmla="*/ 5789706 h 8800353"/>
              <a:gd name="connsiteX1281" fmla="*/ 868676 w 12682660"/>
              <a:gd name="connsiteY1281" fmla="*/ 5809382 h 8800353"/>
              <a:gd name="connsiteX1282" fmla="*/ 868676 w 12682660"/>
              <a:gd name="connsiteY1282" fmla="*/ 5847603 h 8800353"/>
              <a:gd name="connsiteX1283" fmla="*/ 810764 w 12682660"/>
              <a:gd name="connsiteY1283" fmla="*/ 5905500 h 8800353"/>
              <a:gd name="connsiteX1284" fmla="*/ 810764 w 12682660"/>
              <a:gd name="connsiteY1284" fmla="*/ 5906405 h 8800353"/>
              <a:gd name="connsiteX1285" fmla="*/ 810764 w 12682660"/>
              <a:gd name="connsiteY1285" fmla="*/ 5912737 h 8800353"/>
              <a:gd name="connsiteX1286" fmla="*/ 810764 w 12682660"/>
              <a:gd name="connsiteY1286" fmla="*/ 5929925 h 8800353"/>
              <a:gd name="connsiteX1287" fmla="*/ 810764 w 12682660"/>
              <a:gd name="connsiteY1287" fmla="*/ 5938972 h 8800353"/>
              <a:gd name="connsiteX1288" fmla="*/ 810764 w 12682660"/>
              <a:gd name="connsiteY1288" fmla="*/ 5963397 h 8800353"/>
              <a:gd name="connsiteX1289" fmla="*/ 810764 w 12682660"/>
              <a:gd name="connsiteY1289" fmla="*/ 6021294 h 8800353"/>
              <a:gd name="connsiteX1290" fmla="*/ 810764 w 12682660"/>
              <a:gd name="connsiteY1290" fmla="*/ 6021295 h 8800353"/>
              <a:gd name="connsiteX1291" fmla="*/ 801715 w 12682660"/>
              <a:gd name="connsiteY1291" fmla="*/ 6048433 h 8800353"/>
              <a:gd name="connsiteX1292" fmla="*/ 758960 w 12682660"/>
              <a:gd name="connsiteY1292" fmla="*/ 6176666 h 8800353"/>
              <a:gd name="connsiteX1293" fmla="*/ 758461 w 12682660"/>
              <a:gd name="connsiteY1293" fmla="*/ 6178164 h 8800353"/>
              <a:gd name="connsiteX1294" fmla="*/ 752852 w 12682660"/>
              <a:gd name="connsiteY1294" fmla="*/ 6194985 h 8800353"/>
              <a:gd name="connsiteX1295" fmla="*/ 752852 w 12682660"/>
              <a:gd name="connsiteY1295" fmla="*/ 6243836 h 8800353"/>
              <a:gd name="connsiteX1296" fmla="*/ 752852 w 12682660"/>
              <a:gd name="connsiteY1296" fmla="*/ 6252883 h 8800353"/>
              <a:gd name="connsiteX1297" fmla="*/ 738714 w 12682660"/>
              <a:gd name="connsiteY1297" fmla="*/ 6323558 h 8800353"/>
              <a:gd name="connsiteX1298" fmla="*/ 737477 w 12682660"/>
              <a:gd name="connsiteY1298" fmla="*/ 6329742 h 8800353"/>
              <a:gd name="connsiteX1299" fmla="*/ 723897 w 12682660"/>
              <a:gd name="connsiteY1299" fmla="*/ 6318016 h 8800353"/>
              <a:gd name="connsiteX1300" fmla="*/ 694940 w 12682660"/>
              <a:gd name="connsiteY1300" fmla="*/ 6310779 h 8800353"/>
              <a:gd name="connsiteX1301" fmla="*/ 694940 w 12682660"/>
              <a:gd name="connsiteY1301" fmla="*/ 6426573 h 8800353"/>
              <a:gd name="connsiteX1302" fmla="*/ 637029 w 12682660"/>
              <a:gd name="connsiteY1302" fmla="*/ 6484471 h 8800353"/>
              <a:gd name="connsiteX1303" fmla="*/ 579117 w 12682660"/>
              <a:gd name="connsiteY1303" fmla="*/ 6600265 h 8800353"/>
              <a:gd name="connsiteX1304" fmla="*/ 579117 w 12682660"/>
              <a:gd name="connsiteY1304" fmla="*/ 7063441 h 8800353"/>
              <a:gd name="connsiteX1305" fmla="*/ 521206 w 12682660"/>
              <a:gd name="connsiteY1305" fmla="*/ 7063441 h 8800353"/>
              <a:gd name="connsiteX1306" fmla="*/ 521206 w 12682660"/>
              <a:gd name="connsiteY1306" fmla="*/ 7076219 h 8800353"/>
              <a:gd name="connsiteX1307" fmla="*/ 521206 w 12682660"/>
              <a:gd name="connsiteY1307" fmla="*/ 7295029 h 8800353"/>
              <a:gd name="connsiteX1308" fmla="*/ 463294 w 12682660"/>
              <a:gd name="connsiteY1308" fmla="*/ 7295029 h 8800353"/>
              <a:gd name="connsiteX1309" fmla="*/ 463294 w 12682660"/>
              <a:gd name="connsiteY1309" fmla="*/ 7315271 h 8800353"/>
              <a:gd name="connsiteX1310" fmla="*/ 463294 w 12682660"/>
              <a:gd name="connsiteY1310" fmla="*/ 7410823 h 8800353"/>
              <a:gd name="connsiteX1311" fmla="*/ 463294 w 12682660"/>
              <a:gd name="connsiteY1311" fmla="*/ 7642412 h 8800353"/>
              <a:gd name="connsiteX1312" fmla="*/ 405382 w 12682660"/>
              <a:gd name="connsiteY1312" fmla="*/ 6947647 h 8800353"/>
              <a:gd name="connsiteX1313" fmla="*/ 366586 w 12682660"/>
              <a:gd name="connsiteY1313" fmla="*/ 6870074 h 8800353"/>
              <a:gd name="connsiteX1314" fmla="*/ 361948 w 12682660"/>
              <a:gd name="connsiteY1314" fmla="*/ 6860801 h 8800353"/>
              <a:gd name="connsiteX1315" fmla="*/ 361609 w 12682660"/>
              <a:gd name="connsiteY1315" fmla="*/ 6858766 h 8800353"/>
              <a:gd name="connsiteX1316" fmla="*/ 359053 w 12682660"/>
              <a:gd name="connsiteY1316" fmla="*/ 6843432 h 8800353"/>
              <a:gd name="connsiteX1317" fmla="*/ 371902 w 12682660"/>
              <a:gd name="connsiteY1317" fmla="*/ 6856278 h 8800353"/>
              <a:gd name="connsiteX1318" fmla="*/ 390938 w 12682660"/>
              <a:gd name="connsiteY1318" fmla="*/ 6875309 h 8800353"/>
              <a:gd name="connsiteX1319" fmla="*/ 398143 w 12682660"/>
              <a:gd name="connsiteY1319" fmla="*/ 6882513 h 8800353"/>
              <a:gd name="connsiteX1320" fmla="*/ 405382 w 12682660"/>
              <a:gd name="connsiteY1320" fmla="*/ 6889750 h 8800353"/>
              <a:gd name="connsiteX1321" fmla="*/ 390938 w 12682660"/>
              <a:gd name="connsiteY1321" fmla="*/ 6875309 h 8800353"/>
              <a:gd name="connsiteX1322" fmla="*/ 380951 w 12682660"/>
              <a:gd name="connsiteY1322" fmla="*/ 6865325 h 8800353"/>
              <a:gd name="connsiteX1323" fmla="*/ 359053 w 12682660"/>
              <a:gd name="connsiteY1323" fmla="*/ 6843432 h 8800353"/>
              <a:gd name="connsiteX1324" fmla="*/ 354709 w 12682660"/>
              <a:gd name="connsiteY1324" fmla="*/ 6817379 h 8800353"/>
              <a:gd name="connsiteX1325" fmla="*/ 347470 w 12682660"/>
              <a:gd name="connsiteY1325" fmla="*/ 6773956 h 8800353"/>
              <a:gd name="connsiteX1326" fmla="*/ 347470 w 12682660"/>
              <a:gd name="connsiteY1326" fmla="*/ 6831853 h 8800353"/>
              <a:gd name="connsiteX1327" fmla="*/ 361948 w 12682660"/>
              <a:gd name="connsiteY1327" fmla="*/ 6860801 h 8800353"/>
              <a:gd name="connsiteX1328" fmla="*/ 371902 w 12682660"/>
              <a:gd name="connsiteY1328" fmla="*/ 6920508 h 8800353"/>
              <a:gd name="connsiteX1329" fmla="*/ 405382 w 12682660"/>
              <a:gd name="connsiteY1329" fmla="*/ 7121339 h 8800353"/>
              <a:gd name="connsiteX1330" fmla="*/ 405382 w 12682660"/>
              <a:gd name="connsiteY1330" fmla="*/ 7179235 h 8800353"/>
              <a:gd name="connsiteX1331" fmla="*/ 405382 w 12682660"/>
              <a:gd name="connsiteY1331" fmla="*/ 7237133 h 8800353"/>
              <a:gd name="connsiteX1332" fmla="*/ 289559 w 12682660"/>
              <a:gd name="connsiteY1332" fmla="*/ 7005544 h 8800353"/>
              <a:gd name="connsiteX1333" fmla="*/ 289559 w 12682660"/>
              <a:gd name="connsiteY1333" fmla="*/ 6773956 h 8800353"/>
              <a:gd name="connsiteX1334" fmla="*/ 289559 w 12682660"/>
              <a:gd name="connsiteY1334" fmla="*/ 6716059 h 8800353"/>
              <a:gd name="connsiteX1335" fmla="*/ 231647 w 12682660"/>
              <a:gd name="connsiteY1335" fmla="*/ 6426573 h 8800353"/>
              <a:gd name="connsiteX1336" fmla="*/ 231647 w 12682660"/>
              <a:gd name="connsiteY1336" fmla="*/ 6368677 h 8800353"/>
              <a:gd name="connsiteX1337" fmla="*/ 173735 w 12682660"/>
              <a:gd name="connsiteY1337" fmla="*/ 6658162 h 8800353"/>
              <a:gd name="connsiteX1338" fmla="*/ 173735 w 12682660"/>
              <a:gd name="connsiteY1338" fmla="*/ 6618358 h 8800353"/>
              <a:gd name="connsiteX1339" fmla="*/ 173735 w 12682660"/>
              <a:gd name="connsiteY1339" fmla="*/ 6484471 h 8800353"/>
              <a:gd name="connsiteX1340" fmla="*/ 173735 w 12682660"/>
              <a:gd name="connsiteY1340" fmla="*/ 6411195 h 8800353"/>
              <a:gd name="connsiteX1341" fmla="*/ 173735 w 12682660"/>
              <a:gd name="connsiteY1341" fmla="*/ 6368677 h 8800353"/>
              <a:gd name="connsiteX1342" fmla="*/ 173735 w 12682660"/>
              <a:gd name="connsiteY1342" fmla="*/ 6368111 h 8800353"/>
              <a:gd name="connsiteX1343" fmla="*/ 173735 w 12682660"/>
              <a:gd name="connsiteY1343" fmla="*/ 6310779 h 8800353"/>
              <a:gd name="connsiteX1344" fmla="*/ 57912 w 12682660"/>
              <a:gd name="connsiteY1344" fmla="*/ 6658162 h 8800353"/>
              <a:gd name="connsiteX1345" fmla="*/ 0 w 12682660"/>
              <a:gd name="connsiteY1345" fmla="*/ 6658162 h 8800353"/>
              <a:gd name="connsiteX1346" fmla="*/ 0 w 12682660"/>
              <a:gd name="connsiteY1346" fmla="*/ 6600265 h 8800353"/>
              <a:gd name="connsiteX1347" fmla="*/ 115824 w 12682660"/>
              <a:gd name="connsiteY1347" fmla="*/ 6368677 h 8800353"/>
              <a:gd name="connsiteX1348" fmla="*/ 173735 w 12682660"/>
              <a:gd name="connsiteY1348" fmla="*/ 6252883 h 8800353"/>
              <a:gd name="connsiteX1349" fmla="*/ 173735 w 12682660"/>
              <a:gd name="connsiteY1349" fmla="*/ 6079191 h 8800353"/>
              <a:gd name="connsiteX1350" fmla="*/ 347470 w 12682660"/>
              <a:gd name="connsiteY1350" fmla="*/ 5500221 h 8800353"/>
              <a:gd name="connsiteX1351" fmla="*/ 347470 w 12682660"/>
              <a:gd name="connsiteY1351" fmla="*/ 5402520 h 8800353"/>
              <a:gd name="connsiteX1352" fmla="*/ 347470 w 12682660"/>
              <a:gd name="connsiteY1352" fmla="*/ 5384427 h 8800353"/>
              <a:gd name="connsiteX1353" fmla="*/ 405382 w 12682660"/>
              <a:gd name="connsiteY1353" fmla="*/ 5094941 h 8800353"/>
              <a:gd name="connsiteX1354" fmla="*/ 410346 w 12682660"/>
              <a:gd name="connsiteY1354" fmla="*/ 4975838 h 8800353"/>
              <a:gd name="connsiteX1355" fmla="*/ 414431 w 12682660"/>
              <a:gd name="connsiteY1355" fmla="*/ 4949294 h 8800353"/>
              <a:gd name="connsiteX1356" fmla="*/ 419849 w 12682660"/>
              <a:gd name="connsiteY1356" fmla="*/ 4914087 h 8800353"/>
              <a:gd name="connsiteX1357" fmla="*/ 425063 w 12682660"/>
              <a:gd name="connsiteY1357" fmla="*/ 4880202 h 8800353"/>
              <a:gd name="connsiteX1358" fmla="*/ 433637 w 12682660"/>
              <a:gd name="connsiteY1358" fmla="*/ 4824488 h 8800353"/>
              <a:gd name="connsiteX1359" fmla="*/ 463294 w 12682660"/>
              <a:gd name="connsiteY1359" fmla="*/ 4747559 h 8800353"/>
              <a:gd name="connsiteX1360" fmla="*/ 521206 w 12682660"/>
              <a:gd name="connsiteY1360" fmla="*/ 4458074 h 8800353"/>
              <a:gd name="connsiteX1361" fmla="*/ 463294 w 12682660"/>
              <a:gd name="connsiteY1361" fmla="*/ 4458074 h 8800353"/>
              <a:gd name="connsiteX1362" fmla="*/ 405382 w 12682660"/>
              <a:gd name="connsiteY1362" fmla="*/ 4573868 h 8800353"/>
              <a:gd name="connsiteX1363" fmla="*/ 347470 w 12682660"/>
              <a:gd name="connsiteY1363" fmla="*/ 4689662 h 8800353"/>
              <a:gd name="connsiteX1364" fmla="*/ 289559 w 12682660"/>
              <a:gd name="connsiteY1364" fmla="*/ 4979147 h 8800353"/>
              <a:gd name="connsiteX1365" fmla="*/ 289559 w 12682660"/>
              <a:gd name="connsiteY1365" fmla="*/ 4805456 h 8800353"/>
              <a:gd name="connsiteX1366" fmla="*/ 231647 w 12682660"/>
              <a:gd name="connsiteY1366" fmla="*/ 4863353 h 8800353"/>
              <a:gd name="connsiteX1367" fmla="*/ 238886 w 12682660"/>
              <a:gd name="connsiteY1367" fmla="*/ 4848879 h 8800353"/>
              <a:gd name="connsiteX1368" fmla="*/ 240539 w 12682660"/>
              <a:gd name="connsiteY1368" fmla="*/ 4845574 h 8800353"/>
              <a:gd name="connsiteX1369" fmla="*/ 250762 w 12682660"/>
              <a:gd name="connsiteY1369" fmla="*/ 4825132 h 8800353"/>
              <a:gd name="connsiteX1370" fmla="*/ 275420 w 12682660"/>
              <a:gd name="connsiteY1370" fmla="*/ 4775829 h 8800353"/>
              <a:gd name="connsiteX1371" fmla="*/ 280667 w 12682660"/>
              <a:gd name="connsiteY1371" fmla="*/ 4765338 h 8800353"/>
              <a:gd name="connsiteX1372" fmla="*/ 289559 w 12682660"/>
              <a:gd name="connsiteY1372" fmla="*/ 4747559 h 8800353"/>
              <a:gd name="connsiteX1373" fmla="*/ 282320 w 12682660"/>
              <a:gd name="connsiteY1373" fmla="*/ 4762033 h 8800353"/>
              <a:gd name="connsiteX1374" fmla="*/ 280667 w 12682660"/>
              <a:gd name="connsiteY1374" fmla="*/ 4765338 h 8800353"/>
              <a:gd name="connsiteX1375" fmla="*/ 270443 w 12682660"/>
              <a:gd name="connsiteY1375" fmla="*/ 4785780 h 8800353"/>
              <a:gd name="connsiteX1376" fmla="*/ 245786 w 12682660"/>
              <a:gd name="connsiteY1376" fmla="*/ 4835083 h 8800353"/>
              <a:gd name="connsiteX1377" fmla="*/ 240539 w 12682660"/>
              <a:gd name="connsiteY1377" fmla="*/ 4845574 h 8800353"/>
              <a:gd name="connsiteX1378" fmla="*/ 231647 w 12682660"/>
              <a:gd name="connsiteY1378" fmla="*/ 4863353 h 8800353"/>
              <a:gd name="connsiteX1379" fmla="*/ 173735 w 12682660"/>
              <a:gd name="connsiteY1379" fmla="*/ 4863353 h 8800353"/>
              <a:gd name="connsiteX1380" fmla="*/ 231647 w 12682660"/>
              <a:gd name="connsiteY1380" fmla="*/ 4747559 h 8800353"/>
              <a:gd name="connsiteX1381" fmla="*/ 173735 w 12682660"/>
              <a:gd name="connsiteY1381" fmla="*/ 4805456 h 8800353"/>
              <a:gd name="connsiteX1382" fmla="*/ 347470 w 12682660"/>
              <a:gd name="connsiteY1382" fmla="*/ 4515971 h 8800353"/>
              <a:gd name="connsiteX1383" fmla="*/ 405382 w 12682660"/>
              <a:gd name="connsiteY1383" fmla="*/ 4458074 h 8800353"/>
              <a:gd name="connsiteX1384" fmla="*/ 347470 w 12682660"/>
              <a:gd name="connsiteY1384" fmla="*/ 4573868 h 8800353"/>
              <a:gd name="connsiteX1385" fmla="*/ 405382 w 12682660"/>
              <a:gd name="connsiteY1385" fmla="*/ 4458074 h 8800353"/>
              <a:gd name="connsiteX1386" fmla="*/ 521206 w 12682660"/>
              <a:gd name="connsiteY1386" fmla="*/ 4226486 h 8800353"/>
              <a:gd name="connsiteX1387" fmla="*/ 579117 w 12682660"/>
              <a:gd name="connsiteY1387" fmla="*/ 4168589 h 8800353"/>
              <a:gd name="connsiteX1388" fmla="*/ 579117 w 12682660"/>
              <a:gd name="connsiteY1388" fmla="*/ 4052794 h 8800353"/>
              <a:gd name="connsiteX1389" fmla="*/ 540321 w 12682660"/>
              <a:gd name="connsiteY1389" fmla="*/ 4169154 h 8800353"/>
              <a:gd name="connsiteX1390" fmla="*/ 525907 w 12682660"/>
              <a:gd name="connsiteY1390" fmla="*/ 4212384 h 8800353"/>
              <a:gd name="connsiteX1391" fmla="*/ 527313 w 12682660"/>
              <a:gd name="connsiteY1391" fmla="*/ 4208167 h 8800353"/>
              <a:gd name="connsiteX1392" fmla="*/ 637029 w 12682660"/>
              <a:gd name="connsiteY1392" fmla="*/ 3879103 h 8800353"/>
              <a:gd name="connsiteX1393" fmla="*/ 637029 w 12682660"/>
              <a:gd name="connsiteY1393" fmla="*/ 3821206 h 8800353"/>
              <a:gd name="connsiteX1394" fmla="*/ 521206 w 12682660"/>
              <a:gd name="connsiteY1394" fmla="*/ 4052794 h 8800353"/>
              <a:gd name="connsiteX1395" fmla="*/ 637029 w 12682660"/>
              <a:gd name="connsiteY1395" fmla="*/ 3647515 h 8800353"/>
              <a:gd name="connsiteX1396" fmla="*/ 637029 w 12682660"/>
              <a:gd name="connsiteY1396" fmla="*/ 3705412 h 8800353"/>
              <a:gd name="connsiteX1397" fmla="*/ 694940 w 12682660"/>
              <a:gd name="connsiteY1397" fmla="*/ 3589618 h 8800353"/>
              <a:gd name="connsiteX1398" fmla="*/ 694940 w 12682660"/>
              <a:gd name="connsiteY1398" fmla="*/ 3516342 h 8800353"/>
              <a:gd name="connsiteX1399" fmla="*/ 694940 w 12682660"/>
              <a:gd name="connsiteY1399" fmla="*/ 3473824 h 8800353"/>
              <a:gd name="connsiteX1400" fmla="*/ 752852 w 12682660"/>
              <a:gd name="connsiteY1400" fmla="*/ 3242235 h 8800353"/>
              <a:gd name="connsiteX1401" fmla="*/ 810764 w 12682660"/>
              <a:gd name="connsiteY1401" fmla="*/ 3126441 h 8800353"/>
              <a:gd name="connsiteX1402" fmla="*/ 810764 w 12682660"/>
              <a:gd name="connsiteY1402" fmla="*/ 3068544 h 8800353"/>
              <a:gd name="connsiteX1403" fmla="*/ 868676 w 12682660"/>
              <a:gd name="connsiteY1403" fmla="*/ 2836956 h 8800353"/>
              <a:gd name="connsiteX1404" fmla="*/ 868676 w 12682660"/>
              <a:gd name="connsiteY1404" fmla="*/ 2808686 h 8800353"/>
              <a:gd name="connsiteX1405" fmla="*/ 868676 w 12682660"/>
              <a:gd name="connsiteY1405" fmla="*/ 2808008 h 8800353"/>
              <a:gd name="connsiteX1406" fmla="*/ 877724 w 12682660"/>
              <a:gd name="connsiteY1406" fmla="*/ 2785392 h 8800353"/>
              <a:gd name="connsiteX1407" fmla="*/ 926587 w 12682660"/>
              <a:gd name="connsiteY1407" fmla="*/ 2663265 h 8800353"/>
              <a:gd name="connsiteX1408" fmla="*/ 897632 w 12682660"/>
              <a:gd name="connsiteY1408" fmla="*/ 2692214 h 8800353"/>
              <a:gd name="connsiteX1409" fmla="*/ 908165 w 12682660"/>
              <a:gd name="connsiteY1409" fmla="*/ 2673259 h 8800353"/>
              <a:gd name="connsiteX1410" fmla="*/ 1042411 w 12682660"/>
              <a:gd name="connsiteY1410" fmla="*/ 2431677 h 8800353"/>
              <a:gd name="connsiteX1411" fmla="*/ 1042411 w 12682660"/>
              <a:gd name="connsiteY1411" fmla="*/ 2373780 h 8800353"/>
              <a:gd name="connsiteX1412" fmla="*/ 1100322 w 12682660"/>
              <a:gd name="connsiteY1412" fmla="*/ 2315883 h 8800353"/>
              <a:gd name="connsiteX1413" fmla="*/ 1158234 w 12682660"/>
              <a:gd name="connsiteY1413" fmla="*/ 2142191 h 8800353"/>
              <a:gd name="connsiteX1414" fmla="*/ 1216146 w 12682660"/>
              <a:gd name="connsiteY1414" fmla="*/ 2142191 h 8800353"/>
              <a:gd name="connsiteX1415" fmla="*/ 1158234 w 12682660"/>
              <a:gd name="connsiteY1415" fmla="*/ 2257985 h 8800353"/>
              <a:gd name="connsiteX1416" fmla="*/ 1447793 w 12682660"/>
              <a:gd name="connsiteY1416" fmla="*/ 2026397 h 8800353"/>
              <a:gd name="connsiteX1417" fmla="*/ 1505704 w 12682660"/>
              <a:gd name="connsiteY1417" fmla="*/ 2026397 h 8800353"/>
              <a:gd name="connsiteX1418" fmla="*/ 1911086 w 12682660"/>
              <a:gd name="connsiteY1418" fmla="*/ 1794809 h 8800353"/>
              <a:gd name="connsiteX1419" fmla="*/ 2432292 w 12682660"/>
              <a:gd name="connsiteY1419" fmla="*/ 1621118 h 8800353"/>
              <a:gd name="connsiteX1420" fmla="*/ 2663938 w 12682660"/>
              <a:gd name="connsiteY1420" fmla="*/ 1621118 h 8800353"/>
              <a:gd name="connsiteX1421" fmla="*/ 2895585 w 12682660"/>
              <a:gd name="connsiteY1421" fmla="*/ 1563221 h 8800353"/>
              <a:gd name="connsiteX1422" fmla="*/ 2953496 w 12682660"/>
              <a:gd name="connsiteY1422" fmla="*/ 1621118 h 8800353"/>
              <a:gd name="connsiteX1423" fmla="*/ 3300966 w 12682660"/>
              <a:gd name="connsiteY1423" fmla="*/ 1621118 h 8800353"/>
              <a:gd name="connsiteX1424" fmla="*/ 3416791 w 12682660"/>
              <a:gd name="connsiteY1424" fmla="*/ 1621118 h 8800353"/>
              <a:gd name="connsiteX1425" fmla="*/ 3706348 w 12682660"/>
              <a:gd name="connsiteY1425" fmla="*/ 1679015 h 8800353"/>
              <a:gd name="connsiteX1426" fmla="*/ 4575024 w 12682660"/>
              <a:gd name="connsiteY1426" fmla="*/ 1910603 h 8800353"/>
              <a:gd name="connsiteX1427" fmla="*/ 4806670 w 12682660"/>
              <a:gd name="connsiteY1427" fmla="*/ 1910603 h 8800353"/>
              <a:gd name="connsiteX1428" fmla="*/ 4980406 w 12682660"/>
              <a:gd name="connsiteY1428" fmla="*/ 1852706 h 8800353"/>
              <a:gd name="connsiteX1429" fmla="*/ 5269964 w 12682660"/>
              <a:gd name="connsiteY1429" fmla="*/ 1794809 h 8800353"/>
              <a:gd name="connsiteX1430" fmla="*/ 6370286 w 12682660"/>
              <a:gd name="connsiteY1430" fmla="*/ 1389530 h 8800353"/>
              <a:gd name="connsiteX1431" fmla="*/ 6601932 w 12682660"/>
              <a:gd name="connsiteY1431" fmla="*/ 1331633 h 8800353"/>
              <a:gd name="connsiteX1432" fmla="*/ 6891491 w 12682660"/>
              <a:gd name="connsiteY1432" fmla="*/ 1273736 h 8800353"/>
              <a:gd name="connsiteX1433" fmla="*/ 7181050 w 12682660"/>
              <a:gd name="connsiteY1433" fmla="*/ 1273736 h 8800353"/>
              <a:gd name="connsiteX1434" fmla="*/ 7412696 w 12682660"/>
              <a:gd name="connsiteY1434" fmla="*/ 1273736 h 8800353"/>
              <a:gd name="connsiteX1435" fmla="*/ 7586432 w 12682660"/>
              <a:gd name="connsiteY1435" fmla="*/ 1215839 h 8800353"/>
              <a:gd name="connsiteX1436" fmla="*/ 7702254 w 12682660"/>
              <a:gd name="connsiteY1436" fmla="*/ 1215839 h 8800353"/>
              <a:gd name="connsiteX1437" fmla="*/ 8339284 w 12682660"/>
              <a:gd name="connsiteY1437" fmla="*/ 984250 h 8800353"/>
              <a:gd name="connsiteX1438" fmla="*/ 9092135 w 12682660"/>
              <a:gd name="connsiteY1438" fmla="*/ 752662 h 8800353"/>
              <a:gd name="connsiteX1439" fmla="*/ 9150047 w 12682660"/>
              <a:gd name="connsiteY1439" fmla="*/ 752662 h 8800353"/>
              <a:gd name="connsiteX1440" fmla="*/ 9555429 w 12682660"/>
              <a:gd name="connsiteY1440" fmla="*/ 636868 h 8800353"/>
              <a:gd name="connsiteX1441" fmla="*/ 9613340 w 12682660"/>
              <a:gd name="connsiteY1441" fmla="*/ 636868 h 8800353"/>
              <a:gd name="connsiteX1442" fmla="*/ 9844987 w 12682660"/>
              <a:gd name="connsiteY1442" fmla="*/ 578971 h 8800353"/>
              <a:gd name="connsiteX1443" fmla="*/ 10018722 w 12682660"/>
              <a:gd name="connsiteY1443" fmla="*/ 521074 h 8800353"/>
              <a:gd name="connsiteX1444" fmla="*/ 10025961 w 12682660"/>
              <a:gd name="connsiteY1444" fmla="*/ 521074 h 8800353"/>
              <a:gd name="connsiteX1445" fmla="*/ 10043154 w 12682660"/>
              <a:gd name="connsiteY1445" fmla="*/ 521074 h 8800353"/>
              <a:gd name="connsiteX1446" fmla="*/ 10052202 w 12682660"/>
              <a:gd name="connsiteY1446" fmla="*/ 521074 h 8800353"/>
              <a:gd name="connsiteX1447" fmla="*/ 10076634 w 12682660"/>
              <a:gd name="connsiteY1447" fmla="*/ 521074 h 8800353"/>
              <a:gd name="connsiteX1448" fmla="*/ 10134546 w 12682660"/>
              <a:gd name="connsiteY1448" fmla="*/ 463177 h 8800353"/>
              <a:gd name="connsiteX1449" fmla="*/ 10192457 w 12682660"/>
              <a:gd name="connsiteY1449" fmla="*/ 463177 h 8800353"/>
              <a:gd name="connsiteX1450" fmla="*/ 10404197 w 12682660"/>
              <a:gd name="connsiteY1450" fmla="*/ 438752 h 8800353"/>
              <a:gd name="connsiteX1451" fmla="*/ 10424104 w 12682660"/>
              <a:gd name="connsiteY1451" fmla="*/ 430189 h 8800353"/>
              <a:gd name="connsiteX1452" fmla="*/ 10424104 w 12682660"/>
              <a:gd name="connsiteY1452" fmla="*/ 438752 h 8800353"/>
              <a:gd name="connsiteX1453" fmla="*/ 10424104 w 12682660"/>
              <a:gd name="connsiteY1453" fmla="*/ 463177 h 8800353"/>
              <a:gd name="connsiteX1454" fmla="*/ 10482016 w 12682660"/>
              <a:gd name="connsiteY1454" fmla="*/ 463177 h 8800353"/>
              <a:gd name="connsiteX1455" fmla="*/ 10482016 w 12682660"/>
              <a:gd name="connsiteY1455" fmla="*/ 429705 h 8800353"/>
              <a:gd name="connsiteX1456" fmla="*/ 10482016 w 12682660"/>
              <a:gd name="connsiteY1456" fmla="*/ 426991 h 8800353"/>
              <a:gd name="connsiteX1457" fmla="*/ 10482016 w 12682660"/>
              <a:gd name="connsiteY1457" fmla="*/ 421903 h 8800353"/>
              <a:gd name="connsiteX1458" fmla="*/ 10482016 w 12682660"/>
              <a:gd name="connsiteY1458" fmla="*/ 413422 h 8800353"/>
              <a:gd name="connsiteX1459" fmla="*/ 10482016 w 12682660"/>
              <a:gd name="connsiteY1459" fmla="*/ 412517 h 8800353"/>
              <a:gd name="connsiteX1460" fmla="*/ 10482016 w 12682660"/>
              <a:gd name="connsiteY1460" fmla="*/ 405280 h 8800353"/>
              <a:gd name="connsiteX1461" fmla="*/ 10555311 w 12682660"/>
              <a:gd name="connsiteY1461" fmla="*/ 380854 h 8800353"/>
              <a:gd name="connsiteX1462" fmla="*/ 10568883 w 12682660"/>
              <a:gd name="connsiteY1462" fmla="*/ 376332 h 8800353"/>
              <a:gd name="connsiteX1463" fmla="*/ 10539927 w 12682660"/>
              <a:gd name="connsiteY1463" fmla="*/ 405280 h 8800353"/>
              <a:gd name="connsiteX1464" fmla="*/ 10564359 w 12682660"/>
              <a:gd name="connsiteY1464" fmla="*/ 380854 h 8800353"/>
              <a:gd name="connsiteX1465" fmla="*/ 10568883 w 12682660"/>
              <a:gd name="connsiteY1465" fmla="*/ 376332 h 8800353"/>
              <a:gd name="connsiteX1466" fmla="*/ 10598405 w 12682660"/>
              <a:gd name="connsiteY1466" fmla="*/ 366493 h 8800353"/>
              <a:gd name="connsiteX1467" fmla="*/ 10655751 w 12682660"/>
              <a:gd name="connsiteY1467" fmla="*/ 347383 h 8800353"/>
              <a:gd name="connsiteX1468" fmla="*/ 10597839 w 12682660"/>
              <a:gd name="connsiteY1468" fmla="*/ 405280 h 8800353"/>
              <a:gd name="connsiteX1469" fmla="*/ 10655751 w 12682660"/>
              <a:gd name="connsiteY1469" fmla="*/ 405280 h 8800353"/>
              <a:gd name="connsiteX1470" fmla="*/ 10713663 w 12682660"/>
              <a:gd name="connsiteY1470" fmla="*/ 173691 h 8800353"/>
              <a:gd name="connsiteX1471" fmla="*/ 10771574 w 12682660"/>
              <a:gd name="connsiteY1471" fmla="*/ 173691 h 8800353"/>
              <a:gd name="connsiteX1472" fmla="*/ 10887398 w 12682660"/>
              <a:gd name="connsiteY1472" fmla="*/ 0 h 880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</a:cxnLst>
            <a:rect l="l" t="t" r="r" b="b"/>
            <a:pathLst>
              <a:path w="12682660" h="8800353">
                <a:moveTo>
                  <a:pt x="3780180" y="8700474"/>
                </a:moveTo>
                <a:lnTo>
                  <a:pt x="3788692" y="8708984"/>
                </a:lnTo>
                <a:cubicBezTo>
                  <a:pt x="3796836" y="8717126"/>
                  <a:pt x="3807694" y="8727982"/>
                  <a:pt x="3822172" y="8742456"/>
                </a:cubicBezTo>
                <a:cubicBezTo>
                  <a:pt x="3822172" y="8742456"/>
                  <a:pt x="3822172" y="8742456"/>
                  <a:pt x="3797740" y="8718031"/>
                </a:cubicBezTo>
                <a:close/>
                <a:moveTo>
                  <a:pt x="3767981" y="8688278"/>
                </a:moveTo>
                <a:lnTo>
                  <a:pt x="3780180" y="8700474"/>
                </a:lnTo>
                <a:lnTo>
                  <a:pt x="3771499" y="8691796"/>
                </a:lnTo>
                <a:close/>
                <a:moveTo>
                  <a:pt x="3764261" y="8684559"/>
                </a:moveTo>
                <a:cubicBezTo>
                  <a:pt x="3764261" y="8684559"/>
                  <a:pt x="3764261" y="8684559"/>
                  <a:pt x="3765165" y="8685464"/>
                </a:cubicBezTo>
                <a:lnTo>
                  <a:pt x="3767981" y="8688278"/>
                </a:lnTo>
                <a:close/>
                <a:moveTo>
                  <a:pt x="3358878" y="8105589"/>
                </a:moveTo>
                <a:cubicBezTo>
                  <a:pt x="3358878" y="8105589"/>
                  <a:pt x="3358878" y="8105589"/>
                  <a:pt x="3416791" y="8163485"/>
                </a:cubicBezTo>
                <a:cubicBezTo>
                  <a:pt x="3416791" y="8163485"/>
                  <a:pt x="3416791" y="8163485"/>
                  <a:pt x="3416791" y="8164390"/>
                </a:cubicBezTo>
                <a:cubicBezTo>
                  <a:pt x="3416791" y="8165294"/>
                  <a:pt x="3416791" y="8167104"/>
                  <a:pt x="3416791" y="8170722"/>
                </a:cubicBezTo>
                <a:cubicBezTo>
                  <a:pt x="3416791" y="8174341"/>
                  <a:pt x="3416791" y="8179769"/>
                  <a:pt x="3416791" y="8187911"/>
                </a:cubicBezTo>
                <a:lnTo>
                  <a:pt x="3416791" y="8196957"/>
                </a:lnTo>
                <a:cubicBezTo>
                  <a:pt x="3416791" y="8213241"/>
                  <a:pt x="3416791" y="8218669"/>
                  <a:pt x="3416791" y="8220478"/>
                </a:cubicBezTo>
                <a:lnTo>
                  <a:pt x="3416791" y="8221383"/>
                </a:lnTo>
                <a:cubicBezTo>
                  <a:pt x="3416791" y="8221383"/>
                  <a:pt x="3416791" y="8221383"/>
                  <a:pt x="3415886" y="8220478"/>
                </a:cubicBezTo>
                <a:lnTo>
                  <a:pt x="3414487" y="8219080"/>
                </a:lnTo>
                <a:lnTo>
                  <a:pt x="3383310" y="8187911"/>
                </a:lnTo>
                <a:cubicBezTo>
                  <a:pt x="3375166" y="8179769"/>
                  <a:pt x="3369737" y="8174341"/>
                  <a:pt x="3366118" y="8170722"/>
                </a:cubicBezTo>
                <a:lnTo>
                  <a:pt x="3361182" y="8165788"/>
                </a:lnTo>
                <a:lnTo>
                  <a:pt x="3358878" y="8163485"/>
                </a:lnTo>
                <a:cubicBezTo>
                  <a:pt x="3358878" y="8163485"/>
                  <a:pt x="3358878" y="8163485"/>
                  <a:pt x="3358878" y="8162580"/>
                </a:cubicBezTo>
                <a:cubicBezTo>
                  <a:pt x="3358878" y="8161676"/>
                  <a:pt x="3358878" y="8159866"/>
                  <a:pt x="3358878" y="8156248"/>
                </a:cubicBezTo>
                <a:cubicBezTo>
                  <a:pt x="3358878" y="8152629"/>
                  <a:pt x="3358878" y="8147202"/>
                  <a:pt x="3358878" y="8139060"/>
                </a:cubicBezTo>
                <a:lnTo>
                  <a:pt x="3358878" y="8130014"/>
                </a:lnTo>
                <a:cubicBezTo>
                  <a:pt x="3358878" y="8105589"/>
                  <a:pt x="3358878" y="8105589"/>
                  <a:pt x="3358878" y="8105589"/>
                </a:cubicBezTo>
                <a:close/>
                <a:moveTo>
                  <a:pt x="520529" y="7811366"/>
                </a:moveTo>
                <a:lnTo>
                  <a:pt x="521093" y="7815311"/>
                </a:lnTo>
                <a:cubicBezTo>
                  <a:pt x="521206" y="7816103"/>
                  <a:pt x="521206" y="7816103"/>
                  <a:pt x="521206" y="7816103"/>
                </a:cubicBezTo>
                <a:close/>
                <a:moveTo>
                  <a:pt x="512859" y="7757689"/>
                </a:moveTo>
                <a:lnTo>
                  <a:pt x="520529" y="7811366"/>
                </a:lnTo>
                <a:lnTo>
                  <a:pt x="520301" y="7809771"/>
                </a:lnTo>
                <a:cubicBezTo>
                  <a:pt x="519396" y="7803438"/>
                  <a:pt x="517586" y="7790773"/>
                  <a:pt x="513967" y="7765443"/>
                </a:cubicBezTo>
                <a:close/>
                <a:moveTo>
                  <a:pt x="494528" y="7629406"/>
                </a:moveTo>
                <a:lnTo>
                  <a:pt x="496774" y="7645125"/>
                </a:lnTo>
                <a:cubicBezTo>
                  <a:pt x="500846" y="7673622"/>
                  <a:pt x="504239" y="7697369"/>
                  <a:pt x="507067" y="7717158"/>
                </a:cubicBezTo>
                <a:lnTo>
                  <a:pt x="512859" y="7757689"/>
                </a:lnTo>
                <a:lnTo>
                  <a:pt x="511012" y="7744763"/>
                </a:lnTo>
                <a:cubicBezTo>
                  <a:pt x="507830" y="7722501"/>
                  <a:pt x="504861" y="7701722"/>
                  <a:pt x="502090" y="7682329"/>
                </a:cubicBezTo>
                <a:close/>
                <a:moveTo>
                  <a:pt x="489971" y="7597520"/>
                </a:moveTo>
                <a:lnTo>
                  <a:pt x="494356" y="7628206"/>
                </a:lnTo>
                <a:lnTo>
                  <a:pt x="494528" y="7629406"/>
                </a:lnTo>
                <a:lnTo>
                  <a:pt x="490143" y="7598720"/>
                </a:lnTo>
                <a:close/>
                <a:moveTo>
                  <a:pt x="471641" y="7469237"/>
                </a:moveTo>
                <a:lnTo>
                  <a:pt x="473488" y="7482163"/>
                </a:lnTo>
                <a:cubicBezTo>
                  <a:pt x="476669" y="7504425"/>
                  <a:pt x="479638" y="7525204"/>
                  <a:pt x="482409" y="7544597"/>
                </a:cubicBezTo>
                <a:lnTo>
                  <a:pt x="489971" y="7597520"/>
                </a:lnTo>
                <a:lnTo>
                  <a:pt x="487725" y="7581801"/>
                </a:lnTo>
                <a:cubicBezTo>
                  <a:pt x="483653" y="7553304"/>
                  <a:pt x="480260" y="7529557"/>
                  <a:pt x="477432" y="7509768"/>
                </a:cubicBezTo>
                <a:close/>
                <a:moveTo>
                  <a:pt x="463971" y="7415560"/>
                </a:moveTo>
                <a:lnTo>
                  <a:pt x="464199" y="7417155"/>
                </a:lnTo>
                <a:cubicBezTo>
                  <a:pt x="465103" y="7423488"/>
                  <a:pt x="466913" y="7436153"/>
                  <a:pt x="470533" y="7461483"/>
                </a:cubicBezTo>
                <a:lnTo>
                  <a:pt x="471641" y="7469237"/>
                </a:lnTo>
                <a:close/>
                <a:moveTo>
                  <a:pt x="463294" y="7410823"/>
                </a:moveTo>
                <a:lnTo>
                  <a:pt x="463971" y="7415560"/>
                </a:lnTo>
                <a:lnTo>
                  <a:pt x="463407" y="7411615"/>
                </a:lnTo>
                <a:cubicBezTo>
                  <a:pt x="463294" y="7410823"/>
                  <a:pt x="463294" y="7410823"/>
                  <a:pt x="463294" y="7410823"/>
                </a:cubicBezTo>
                <a:close/>
                <a:moveTo>
                  <a:pt x="755406" y="7000438"/>
                </a:moveTo>
                <a:lnTo>
                  <a:pt x="753757" y="7003735"/>
                </a:lnTo>
                <a:cubicBezTo>
                  <a:pt x="752852" y="7005544"/>
                  <a:pt x="752852" y="7005544"/>
                  <a:pt x="752852" y="7005544"/>
                </a:cubicBezTo>
                <a:close/>
                <a:moveTo>
                  <a:pt x="765203" y="6980849"/>
                </a:moveTo>
                <a:lnTo>
                  <a:pt x="755406" y="7000438"/>
                </a:lnTo>
                <a:lnTo>
                  <a:pt x="760091" y="6991070"/>
                </a:lnTo>
                <a:close/>
                <a:moveTo>
                  <a:pt x="798413" y="6914445"/>
                </a:moveTo>
                <a:lnTo>
                  <a:pt x="791648" y="6927971"/>
                </a:lnTo>
                <a:cubicBezTo>
                  <a:pt x="780564" y="6950135"/>
                  <a:pt x="772646" y="6965966"/>
                  <a:pt x="766991" y="6977274"/>
                </a:cubicBezTo>
                <a:lnTo>
                  <a:pt x="765203" y="6980849"/>
                </a:lnTo>
                <a:lnTo>
                  <a:pt x="771968" y="6967323"/>
                </a:lnTo>
                <a:cubicBezTo>
                  <a:pt x="783052" y="6945159"/>
                  <a:pt x="790970" y="6929328"/>
                  <a:pt x="796625" y="6918020"/>
                </a:cubicBezTo>
                <a:close/>
                <a:moveTo>
                  <a:pt x="808210" y="6894855"/>
                </a:moveTo>
                <a:lnTo>
                  <a:pt x="803525" y="6904224"/>
                </a:lnTo>
                <a:lnTo>
                  <a:pt x="798413" y="6914445"/>
                </a:lnTo>
                <a:close/>
                <a:moveTo>
                  <a:pt x="810764" y="6889750"/>
                </a:moveTo>
                <a:lnTo>
                  <a:pt x="808210" y="6894855"/>
                </a:lnTo>
                <a:lnTo>
                  <a:pt x="809859" y="6891559"/>
                </a:lnTo>
                <a:cubicBezTo>
                  <a:pt x="810764" y="6889750"/>
                  <a:pt x="810764" y="6889750"/>
                  <a:pt x="810764" y="6889750"/>
                </a:cubicBezTo>
                <a:close/>
                <a:moveTo>
                  <a:pt x="353912" y="6838293"/>
                </a:moveTo>
                <a:lnTo>
                  <a:pt x="359053" y="6843432"/>
                </a:lnTo>
                <a:lnTo>
                  <a:pt x="359053" y="6843432"/>
                </a:lnTo>
                <a:lnTo>
                  <a:pt x="354709" y="6839090"/>
                </a:lnTo>
                <a:close/>
                <a:moveTo>
                  <a:pt x="347470" y="6831853"/>
                </a:moveTo>
                <a:cubicBezTo>
                  <a:pt x="347470" y="6831853"/>
                  <a:pt x="347470" y="6831853"/>
                  <a:pt x="348375" y="6832758"/>
                </a:cubicBezTo>
                <a:lnTo>
                  <a:pt x="353912" y="6838293"/>
                </a:lnTo>
                <a:close/>
                <a:moveTo>
                  <a:pt x="2432292" y="6658162"/>
                </a:moveTo>
                <a:cubicBezTo>
                  <a:pt x="2490204" y="6716059"/>
                  <a:pt x="2490204" y="6716059"/>
                  <a:pt x="2490204" y="6773956"/>
                </a:cubicBezTo>
                <a:cubicBezTo>
                  <a:pt x="2548114" y="6831853"/>
                  <a:pt x="2548114" y="6831853"/>
                  <a:pt x="2548114" y="6831853"/>
                </a:cubicBezTo>
                <a:cubicBezTo>
                  <a:pt x="2548114" y="6831853"/>
                  <a:pt x="2548114" y="6831853"/>
                  <a:pt x="2490204" y="6831853"/>
                </a:cubicBezTo>
                <a:cubicBezTo>
                  <a:pt x="2490204" y="6831853"/>
                  <a:pt x="2490204" y="6831853"/>
                  <a:pt x="2432292" y="6658162"/>
                </a:cubicBezTo>
                <a:close/>
                <a:moveTo>
                  <a:pt x="63242" y="6644839"/>
                </a:moveTo>
                <a:lnTo>
                  <a:pt x="59722" y="6653639"/>
                </a:lnTo>
                <a:cubicBezTo>
                  <a:pt x="57912" y="6658162"/>
                  <a:pt x="57912" y="6658162"/>
                  <a:pt x="57912" y="6658162"/>
                </a:cubicBezTo>
                <a:close/>
                <a:moveTo>
                  <a:pt x="70074" y="6627765"/>
                </a:moveTo>
                <a:lnTo>
                  <a:pt x="63242" y="6644839"/>
                </a:lnTo>
                <a:lnTo>
                  <a:pt x="64020" y="6642896"/>
                </a:lnTo>
                <a:close/>
                <a:moveTo>
                  <a:pt x="161574" y="6399074"/>
                </a:moveTo>
                <a:lnTo>
                  <a:pt x="135505" y="6464230"/>
                </a:lnTo>
                <a:cubicBezTo>
                  <a:pt x="102251" y="6547344"/>
                  <a:pt x="83248" y="6594837"/>
                  <a:pt x="72390" y="6621976"/>
                </a:cubicBezTo>
                <a:lnTo>
                  <a:pt x="70074" y="6627765"/>
                </a:lnTo>
                <a:lnTo>
                  <a:pt x="96143" y="6562609"/>
                </a:lnTo>
                <a:cubicBezTo>
                  <a:pt x="129397" y="6479496"/>
                  <a:pt x="148399" y="6432002"/>
                  <a:pt x="159257" y="6404863"/>
                </a:cubicBezTo>
                <a:close/>
                <a:moveTo>
                  <a:pt x="168405" y="6382000"/>
                </a:moveTo>
                <a:lnTo>
                  <a:pt x="167627" y="6383943"/>
                </a:lnTo>
                <a:lnTo>
                  <a:pt x="161574" y="6399074"/>
                </a:lnTo>
                <a:close/>
                <a:moveTo>
                  <a:pt x="173735" y="6368677"/>
                </a:moveTo>
                <a:lnTo>
                  <a:pt x="168405" y="6382000"/>
                </a:lnTo>
                <a:lnTo>
                  <a:pt x="171925" y="6373200"/>
                </a:lnTo>
                <a:cubicBezTo>
                  <a:pt x="173735" y="6368677"/>
                  <a:pt x="173735" y="6368677"/>
                  <a:pt x="173735" y="6368677"/>
                </a:cubicBezTo>
                <a:close/>
                <a:moveTo>
                  <a:pt x="737477" y="6329742"/>
                </a:moveTo>
                <a:lnTo>
                  <a:pt x="743804" y="6335205"/>
                </a:lnTo>
                <a:cubicBezTo>
                  <a:pt x="749233" y="6343347"/>
                  <a:pt x="752852" y="6354203"/>
                  <a:pt x="752852" y="6368677"/>
                </a:cubicBezTo>
                <a:cubicBezTo>
                  <a:pt x="694940" y="6542367"/>
                  <a:pt x="694940" y="6542367"/>
                  <a:pt x="694940" y="6542367"/>
                </a:cubicBezTo>
                <a:cubicBezTo>
                  <a:pt x="709418" y="6469996"/>
                  <a:pt x="720277" y="6415718"/>
                  <a:pt x="728421" y="6375009"/>
                </a:cubicBezTo>
                <a:close/>
                <a:moveTo>
                  <a:pt x="810764" y="6021295"/>
                </a:moveTo>
                <a:lnTo>
                  <a:pt x="810764" y="6022199"/>
                </a:lnTo>
                <a:cubicBezTo>
                  <a:pt x="810764" y="6023103"/>
                  <a:pt x="810764" y="6024913"/>
                  <a:pt x="810764" y="6028531"/>
                </a:cubicBezTo>
                <a:cubicBezTo>
                  <a:pt x="810764" y="6032150"/>
                  <a:pt x="810764" y="6037578"/>
                  <a:pt x="810764" y="6045719"/>
                </a:cubicBezTo>
                <a:lnTo>
                  <a:pt x="810764" y="6054766"/>
                </a:lnTo>
                <a:cubicBezTo>
                  <a:pt x="810764" y="6071049"/>
                  <a:pt x="810764" y="6076477"/>
                  <a:pt x="810764" y="6078286"/>
                </a:cubicBezTo>
                <a:lnTo>
                  <a:pt x="810764" y="6079191"/>
                </a:lnTo>
                <a:cubicBezTo>
                  <a:pt x="810764" y="6079191"/>
                  <a:pt x="810764" y="6079191"/>
                  <a:pt x="810764" y="6137089"/>
                </a:cubicBezTo>
                <a:cubicBezTo>
                  <a:pt x="810764" y="6137089"/>
                  <a:pt x="810764" y="6137089"/>
                  <a:pt x="752852" y="6194985"/>
                </a:cubicBezTo>
                <a:cubicBezTo>
                  <a:pt x="752852" y="6194985"/>
                  <a:pt x="752852" y="6194985"/>
                  <a:pt x="754662" y="6189557"/>
                </a:cubicBezTo>
                <a:lnTo>
                  <a:pt x="758461" y="6178164"/>
                </a:lnTo>
                <a:lnTo>
                  <a:pt x="773240" y="6133837"/>
                </a:lnTo>
                <a:cubicBezTo>
                  <a:pt x="779603" y="6114755"/>
                  <a:pt x="785541" y="6096945"/>
                  <a:pt x="791083" y="6080322"/>
                </a:cubicBezTo>
                <a:close/>
                <a:moveTo>
                  <a:pt x="1840824" y="5872298"/>
                </a:moveTo>
                <a:lnTo>
                  <a:pt x="1834059" y="5885824"/>
                </a:lnTo>
                <a:cubicBezTo>
                  <a:pt x="1795263" y="5963397"/>
                  <a:pt x="1795263" y="5963397"/>
                  <a:pt x="1795263" y="5963397"/>
                </a:cubicBezTo>
                <a:cubicBezTo>
                  <a:pt x="1816980" y="5919974"/>
                  <a:pt x="1830553" y="5892835"/>
                  <a:pt x="1839036" y="5875873"/>
                </a:cubicBezTo>
                <a:close/>
                <a:moveTo>
                  <a:pt x="863067" y="5864424"/>
                </a:moveTo>
                <a:lnTo>
                  <a:pt x="862568" y="5865922"/>
                </a:lnTo>
                <a:cubicBezTo>
                  <a:pt x="856460" y="5884241"/>
                  <a:pt x="844244" y="5920879"/>
                  <a:pt x="819813" y="5994155"/>
                </a:cubicBezTo>
                <a:lnTo>
                  <a:pt x="810764" y="6021295"/>
                </a:lnTo>
                <a:lnTo>
                  <a:pt x="810764" y="6021295"/>
                </a:lnTo>
                <a:lnTo>
                  <a:pt x="830445" y="5962266"/>
                </a:lnTo>
                <a:cubicBezTo>
                  <a:pt x="835987" y="5945643"/>
                  <a:pt x="841925" y="5927833"/>
                  <a:pt x="848288" y="5908751"/>
                </a:cubicBezTo>
                <a:close/>
                <a:moveTo>
                  <a:pt x="1850621" y="5852708"/>
                </a:moveTo>
                <a:lnTo>
                  <a:pt x="1845936" y="5862077"/>
                </a:lnTo>
                <a:lnTo>
                  <a:pt x="1840824" y="5872298"/>
                </a:lnTo>
                <a:close/>
                <a:moveTo>
                  <a:pt x="1853174" y="5847603"/>
                </a:moveTo>
                <a:lnTo>
                  <a:pt x="1850621" y="5852708"/>
                </a:lnTo>
                <a:lnTo>
                  <a:pt x="1852270" y="5849412"/>
                </a:lnTo>
                <a:cubicBezTo>
                  <a:pt x="1853174" y="5847603"/>
                  <a:pt x="1853174" y="5847603"/>
                  <a:pt x="1853174" y="5847603"/>
                </a:cubicBezTo>
                <a:close/>
                <a:moveTo>
                  <a:pt x="868676" y="5847603"/>
                </a:moveTo>
                <a:lnTo>
                  <a:pt x="863067" y="5864424"/>
                </a:lnTo>
                <a:lnTo>
                  <a:pt x="866866" y="5853031"/>
                </a:lnTo>
                <a:cubicBezTo>
                  <a:pt x="868676" y="5847603"/>
                  <a:pt x="868676" y="5847603"/>
                  <a:pt x="868676" y="5847603"/>
                </a:cubicBezTo>
                <a:close/>
                <a:moveTo>
                  <a:pt x="857093" y="5673912"/>
                </a:moveTo>
                <a:lnTo>
                  <a:pt x="859627" y="5680244"/>
                </a:lnTo>
                <a:lnTo>
                  <a:pt x="868676" y="5702861"/>
                </a:lnTo>
                <a:lnTo>
                  <a:pt x="868676" y="5712133"/>
                </a:lnTo>
                <a:lnTo>
                  <a:pt x="868676" y="5722763"/>
                </a:lnTo>
                <a:lnTo>
                  <a:pt x="868676" y="5731809"/>
                </a:lnTo>
                <a:close/>
                <a:moveTo>
                  <a:pt x="868676" y="5616015"/>
                </a:moveTo>
                <a:cubicBezTo>
                  <a:pt x="926587" y="5847603"/>
                  <a:pt x="926587" y="5847603"/>
                  <a:pt x="926587" y="5847603"/>
                </a:cubicBezTo>
                <a:cubicBezTo>
                  <a:pt x="912109" y="5811417"/>
                  <a:pt x="899441" y="5779755"/>
                  <a:pt x="888356" y="5752050"/>
                </a:cubicBezTo>
                <a:lnTo>
                  <a:pt x="868676" y="5702861"/>
                </a:lnTo>
                <a:lnTo>
                  <a:pt x="868676" y="5702182"/>
                </a:lnTo>
                <a:lnTo>
                  <a:pt x="868676" y="5698337"/>
                </a:lnTo>
                <a:lnTo>
                  <a:pt x="868676" y="5688386"/>
                </a:lnTo>
                <a:lnTo>
                  <a:pt x="868676" y="5681149"/>
                </a:lnTo>
                <a:lnTo>
                  <a:pt x="868676" y="5675721"/>
                </a:lnTo>
                <a:lnTo>
                  <a:pt x="868676" y="5674817"/>
                </a:lnTo>
                <a:cubicBezTo>
                  <a:pt x="868676" y="5673912"/>
                  <a:pt x="868676" y="5673912"/>
                  <a:pt x="868676" y="5673912"/>
                </a:cubicBezTo>
                <a:cubicBezTo>
                  <a:pt x="868676" y="5616015"/>
                  <a:pt x="868676" y="5616015"/>
                  <a:pt x="868676" y="5616015"/>
                </a:cubicBezTo>
                <a:close/>
                <a:moveTo>
                  <a:pt x="926587" y="5558118"/>
                </a:moveTo>
                <a:lnTo>
                  <a:pt x="955543" y="5558118"/>
                </a:lnTo>
                <a:lnTo>
                  <a:pt x="965384" y="5577794"/>
                </a:lnTo>
                <a:cubicBezTo>
                  <a:pt x="970926" y="5588876"/>
                  <a:pt x="977260" y="5601541"/>
                  <a:pt x="984499" y="5616015"/>
                </a:cubicBezTo>
                <a:cubicBezTo>
                  <a:pt x="984499" y="5616015"/>
                  <a:pt x="984499" y="5616015"/>
                  <a:pt x="926587" y="5616015"/>
                </a:cubicBezTo>
                <a:cubicBezTo>
                  <a:pt x="926587" y="5616015"/>
                  <a:pt x="926587" y="5616015"/>
                  <a:pt x="926587" y="5601541"/>
                </a:cubicBezTo>
                <a:lnTo>
                  <a:pt x="926587" y="5595774"/>
                </a:lnTo>
                <a:lnTo>
                  <a:pt x="926587" y="5587745"/>
                </a:lnTo>
                <a:lnTo>
                  <a:pt x="926587" y="5585031"/>
                </a:lnTo>
                <a:lnTo>
                  <a:pt x="926587" y="5567164"/>
                </a:lnTo>
                <a:close/>
                <a:moveTo>
                  <a:pt x="2200645" y="5500221"/>
                </a:moveTo>
                <a:cubicBezTo>
                  <a:pt x="2200645" y="5500221"/>
                  <a:pt x="2200645" y="5500221"/>
                  <a:pt x="2176213" y="5549072"/>
                </a:cubicBezTo>
                <a:lnTo>
                  <a:pt x="2171689" y="5558118"/>
                </a:lnTo>
                <a:lnTo>
                  <a:pt x="2161848" y="5577794"/>
                </a:lnTo>
                <a:cubicBezTo>
                  <a:pt x="2156306" y="5588876"/>
                  <a:pt x="2149972" y="5601541"/>
                  <a:pt x="2142733" y="5616015"/>
                </a:cubicBezTo>
                <a:cubicBezTo>
                  <a:pt x="2142733" y="5616015"/>
                  <a:pt x="2142733" y="5616015"/>
                  <a:pt x="2142733" y="5591590"/>
                </a:cubicBezTo>
                <a:lnTo>
                  <a:pt x="2142733" y="5558118"/>
                </a:lnTo>
                <a:lnTo>
                  <a:pt x="2142733" y="5558118"/>
                </a:lnTo>
                <a:lnTo>
                  <a:pt x="2144090" y="5556761"/>
                </a:lnTo>
                <a:cubicBezTo>
                  <a:pt x="2200645" y="5500221"/>
                  <a:pt x="2200645" y="5500221"/>
                  <a:pt x="2200645" y="5500221"/>
                </a:cubicBezTo>
                <a:close/>
                <a:moveTo>
                  <a:pt x="926587" y="5384427"/>
                </a:moveTo>
                <a:cubicBezTo>
                  <a:pt x="926587" y="5384427"/>
                  <a:pt x="926587" y="5384427"/>
                  <a:pt x="984499" y="5384427"/>
                </a:cubicBezTo>
                <a:lnTo>
                  <a:pt x="984499" y="5442324"/>
                </a:lnTo>
                <a:cubicBezTo>
                  <a:pt x="984499" y="5442324"/>
                  <a:pt x="984499" y="5442324"/>
                  <a:pt x="984499" y="5500221"/>
                </a:cubicBezTo>
                <a:cubicBezTo>
                  <a:pt x="984499" y="5500221"/>
                  <a:pt x="984499" y="5500221"/>
                  <a:pt x="984499" y="5558118"/>
                </a:cubicBezTo>
                <a:cubicBezTo>
                  <a:pt x="984499" y="5558118"/>
                  <a:pt x="984499" y="5558118"/>
                  <a:pt x="960068" y="5558118"/>
                </a:cubicBezTo>
                <a:lnTo>
                  <a:pt x="955543" y="5558118"/>
                </a:lnTo>
                <a:lnTo>
                  <a:pt x="951019" y="5549072"/>
                </a:lnTo>
                <a:cubicBezTo>
                  <a:pt x="926587" y="5500221"/>
                  <a:pt x="926587" y="5500221"/>
                  <a:pt x="926587" y="5500221"/>
                </a:cubicBezTo>
                <a:cubicBezTo>
                  <a:pt x="926587" y="5500221"/>
                  <a:pt x="926587" y="5500221"/>
                  <a:pt x="926587" y="5384427"/>
                </a:cubicBezTo>
                <a:close/>
                <a:moveTo>
                  <a:pt x="352749" y="5350122"/>
                </a:moveTo>
                <a:lnTo>
                  <a:pt x="349280" y="5372666"/>
                </a:lnTo>
                <a:cubicBezTo>
                  <a:pt x="347470" y="5384427"/>
                  <a:pt x="347470" y="5384427"/>
                  <a:pt x="347470" y="5384427"/>
                </a:cubicBezTo>
                <a:close/>
                <a:moveTo>
                  <a:pt x="354414" y="5339302"/>
                </a:moveTo>
                <a:lnTo>
                  <a:pt x="352749" y="5350122"/>
                </a:lnTo>
                <a:lnTo>
                  <a:pt x="353578" y="5344736"/>
                </a:lnTo>
                <a:close/>
                <a:moveTo>
                  <a:pt x="360973" y="5296679"/>
                </a:moveTo>
                <a:lnTo>
                  <a:pt x="357169" y="5321399"/>
                </a:lnTo>
                <a:lnTo>
                  <a:pt x="354414" y="5339302"/>
                </a:lnTo>
                <a:close/>
                <a:moveTo>
                  <a:pt x="363128" y="5282680"/>
                </a:moveTo>
                <a:lnTo>
                  <a:pt x="360973" y="5296679"/>
                </a:lnTo>
                <a:lnTo>
                  <a:pt x="361948" y="5290344"/>
                </a:lnTo>
                <a:close/>
                <a:moveTo>
                  <a:pt x="375216" y="5204124"/>
                </a:moveTo>
                <a:lnTo>
                  <a:pt x="368084" y="5250469"/>
                </a:lnTo>
                <a:lnTo>
                  <a:pt x="363128" y="5282680"/>
                </a:lnTo>
                <a:lnTo>
                  <a:pt x="367858" y="5251939"/>
                </a:lnTo>
                <a:close/>
                <a:moveTo>
                  <a:pt x="376308" y="5197028"/>
                </a:moveTo>
                <a:lnTo>
                  <a:pt x="375216" y="5204124"/>
                </a:lnTo>
                <a:lnTo>
                  <a:pt x="375747" y="5200672"/>
                </a:lnTo>
                <a:close/>
                <a:moveTo>
                  <a:pt x="390915" y="5102105"/>
                </a:moveTo>
                <a:lnTo>
                  <a:pt x="385107" y="5139849"/>
                </a:lnTo>
                <a:lnTo>
                  <a:pt x="376308" y="5197028"/>
                </a:lnTo>
                <a:lnTo>
                  <a:pt x="385701" y="5135990"/>
                </a:lnTo>
                <a:close/>
                <a:moveTo>
                  <a:pt x="6713398" y="5084048"/>
                </a:moveTo>
                <a:lnTo>
                  <a:pt x="6717756" y="5094941"/>
                </a:lnTo>
                <a:cubicBezTo>
                  <a:pt x="6717756" y="5094941"/>
                  <a:pt x="6717756" y="5094941"/>
                  <a:pt x="6715946" y="5090418"/>
                </a:cubicBezTo>
                <a:close/>
                <a:moveTo>
                  <a:pt x="6696828" y="5042635"/>
                </a:moveTo>
                <a:lnTo>
                  <a:pt x="6703278" y="5058756"/>
                </a:lnTo>
                <a:cubicBezTo>
                  <a:pt x="6706897" y="5067802"/>
                  <a:pt x="6709612" y="5074587"/>
                  <a:pt x="6711648" y="5079675"/>
                </a:cubicBezTo>
                <a:lnTo>
                  <a:pt x="6713398" y="5084048"/>
                </a:lnTo>
                <a:close/>
                <a:moveTo>
                  <a:pt x="1041715" y="5032171"/>
                </a:moveTo>
                <a:lnTo>
                  <a:pt x="1042298" y="5036253"/>
                </a:lnTo>
                <a:cubicBezTo>
                  <a:pt x="1042411" y="5037044"/>
                  <a:pt x="1042411" y="5037044"/>
                  <a:pt x="1042411" y="5037044"/>
                </a:cubicBezTo>
                <a:close/>
                <a:moveTo>
                  <a:pt x="6675513" y="4989362"/>
                </a:moveTo>
                <a:lnTo>
                  <a:pt x="6679525" y="4999389"/>
                </a:lnTo>
                <a:lnTo>
                  <a:pt x="6696828" y="5042635"/>
                </a:lnTo>
                <a:lnTo>
                  <a:pt x="6689479" y="5024266"/>
                </a:lnTo>
                <a:close/>
                <a:moveTo>
                  <a:pt x="1034431" y="4981202"/>
                </a:moveTo>
                <a:lnTo>
                  <a:pt x="1041715" y="5032171"/>
                </a:lnTo>
                <a:lnTo>
                  <a:pt x="1041506" y="5030712"/>
                </a:lnTo>
                <a:cubicBezTo>
                  <a:pt x="1040601" y="5024379"/>
                  <a:pt x="1038791" y="5011714"/>
                  <a:pt x="1035172" y="4986384"/>
                </a:cubicBezTo>
                <a:close/>
                <a:moveTo>
                  <a:pt x="410346" y="4975838"/>
                </a:moveTo>
                <a:lnTo>
                  <a:pt x="410346" y="4975838"/>
                </a:lnTo>
                <a:lnTo>
                  <a:pt x="401169" y="5035476"/>
                </a:lnTo>
                <a:lnTo>
                  <a:pt x="390915" y="5102105"/>
                </a:lnTo>
                <a:lnTo>
                  <a:pt x="396333" y="5066898"/>
                </a:lnTo>
                <a:cubicBezTo>
                  <a:pt x="400405" y="5040437"/>
                  <a:pt x="404816" y="5011771"/>
                  <a:pt x="409595" y="4980716"/>
                </a:cubicBezTo>
                <a:close/>
                <a:moveTo>
                  <a:pt x="6644175" y="4911036"/>
                </a:moveTo>
                <a:lnTo>
                  <a:pt x="6668893" y="4972815"/>
                </a:lnTo>
                <a:lnTo>
                  <a:pt x="6675513" y="4989362"/>
                </a:lnTo>
                <a:lnTo>
                  <a:pt x="6650795" y="4927583"/>
                </a:lnTo>
                <a:close/>
                <a:moveTo>
                  <a:pt x="6622860" y="4857762"/>
                </a:moveTo>
                <a:lnTo>
                  <a:pt x="6630209" y="4876131"/>
                </a:lnTo>
                <a:lnTo>
                  <a:pt x="6644175" y="4911036"/>
                </a:lnTo>
                <a:lnTo>
                  <a:pt x="6640163" y="4901009"/>
                </a:lnTo>
                <a:close/>
                <a:moveTo>
                  <a:pt x="1015750" y="4850464"/>
                </a:moveTo>
                <a:lnTo>
                  <a:pt x="1017979" y="4866067"/>
                </a:lnTo>
                <a:cubicBezTo>
                  <a:pt x="1022051" y="4894563"/>
                  <a:pt x="1025445" y="4918310"/>
                  <a:pt x="1028272" y="4938099"/>
                </a:cubicBezTo>
                <a:lnTo>
                  <a:pt x="1034431" y="4981202"/>
                </a:lnTo>
                <a:lnTo>
                  <a:pt x="1032217" y="4965705"/>
                </a:lnTo>
                <a:cubicBezTo>
                  <a:pt x="1029036" y="4943442"/>
                  <a:pt x="1026067" y="4922664"/>
                  <a:pt x="1023295" y="4903271"/>
                </a:cubicBezTo>
                <a:close/>
                <a:moveTo>
                  <a:pt x="433637" y="4824488"/>
                </a:moveTo>
                <a:lnTo>
                  <a:pt x="425657" y="4876344"/>
                </a:lnTo>
                <a:lnTo>
                  <a:pt x="419849" y="4914087"/>
                </a:lnTo>
                <a:lnTo>
                  <a:pt x="410346" y="4975838"/>
                </a:lnTo>
                <a:lnTo>
                  <a:pt x="412621" y="4921250"/>
                </a:lnTo>
                <a:cubicBezTo>
                  <a:pt x="416241" y="4892302"/>
                  <a:pt x="421670" y="4863353"/>
                  <a:pt x="429814" y="4834405"/>
                </a:cubicBezTo>
                <a:close/>
                <a:moveTo>
                  <a:pt x="434456" y="4819164"/>
                </a:moveTo>
                <a:lnTo>
                  <a:pt x="433637" y="4824488"/>
                </a:lnTo>
                <a:lnTo>
                  <a:pt x="433637" y="4824488"/>
                </a:lnTo>
                <a:close/>
                <a:moveTo>
                  <a:pt x="1011160" y="4818346"/>
                </a:moveTo>
                <a:lnTo>
                  <a:pt x="1015562" y="4849148"/>
                </a:lnTo>
                <a:lnTo>
                  <a:pt x="1015750" y="4850464"/>
                </a:lnTo>
                <a:lnTo>
                  <a:pt x="1011348" y="4819662"/>
                </a:lnTo>
                <a:close/>
                <a:moveTo>
                  <a:pt x="6606290" y="4816349"/>
                </a:moveTo>
                <a:lnTo>
                  <a:pt x="6622860" y="4857762"/>
                </a:lnTo>
                <a:lnTo>
                  <a:pt x="6616410" y="4841642"/>
                </a:lnTo>
                <a:cubicBezTo>
                  <a:pt x="6612791" y="4832595"/>
                  <a:pt x="6610076" y="4825811"/>
                  <a:pt x="6608040" y="4820722"/>
                </a:cubicBezTo>
                <a:close/>
                <a:moveTo>
                  <a:pt x="435548" y="4812068"/>
                </a:moveTo>
                <a:lnTo>
                  <a:pt x="435017" y="4815520"/>
                </a:lnTo>
                <a:lnTo>
                  <a:pt x="434456" y="4819164"/>
                </a:lnTo>
                <a:close/>
                <a:moveTo>
                  <a:pt x="6659844" y="4805456"/>
                </a:moveTo>
                <a:cubicBezTo>
                  <a:pt x="6667083" y="4827168"/>
                  <a:pt x="6673417" y="4846165"/>
                  <a:pt x="6678960" y="4862788"/>
                </a:cubicBezTo>
                <a:lnTo>
                  <a:pt x="6679148" y="4863353"/>
                </a:lnTo>
                <a:lnTo>
                  <a:pt x="6659844" y="4863353"/>
                </a:lnTo>
                <a:cubicBezTo>
                  <a:pt x="6659844" y="4863353"/>
                  <a:pt x="6659844" y="4863353"/>
                  <a:pt x="6659844" y="4814503"/>
                </a:cubicBezTo>
                <a:close/>
                <a:moveTo>
                  <a:pt x="6601932" y="4805456"/>
                </a:moveTo>
                <a:cubicBezTo>
                  <a:pt x="6601932" y="4805456"/>
                  <a:pt x="6601932" y="4805456"/>
                  <a:pt x="6603742" y="4809979"/>
                </a:cubicBezTo>
                <a:lnTo>
                  <a:pt x="6606290" y="4816349"/>
                </a:lnTo>
                <a:close/>
                <a:moveTo>
                  <a:pt x="3346688" y="4759747"/>
                </a:moveTo>
                <a:lnTo>
                  <a:pt x="3325398" y="4781031"/>
                </a:lnTo>
                <a:cubicBezTo>
                  <a:pt x="3300966" y="4805456"/>
                  <a:pt x="3300966" y="4805456"/>
                  <a:pt x="3300966" y="4805456"/>
                </a:cubicBezTo>
                <a:cubicBezTo>
                  <a:pt x="3315444" y="4790982"/>
                  <a:pt x="3326303" y="4780126"/>
                  <a:pt x="3334447" y="4771985"/>
                </a:cubicBezTo>
                <a:close/>
                <a:moveTo>
                  <a:pt x="3352437" y="4753999"/>
                </a:moveTo>
                <a:lnTo>
                  <a:pt x="3351639" y="4754796"/>
                </a:lnTo>
                <a:lnTo>
                  <a:pt x="3346688" y="4759747"/>
                </a:lnTo>
                <a:close/>
                <a:moveTo>
                  <a:pt x="3358878" y="4747559"/>
                </a:moveTo>
                <a:lnTo>
                  <a:pt x="3352437" y="4753999"/>
                </a:lnTo>
                <a:lnTo>
                  <a:pt x="3357974" y="4748464"/>
                </a:lnTo>
                <a:cubicBezTo>
                  <a:pt x="3358878" y="4747559"/>
                  <a:pt x="3358878" y="4747559"/>
                  <a:pt x="3358878" y="4747559"/>
                </a:cubicBezTo>
                <a:close/>
                <a:moveTo>
                  <a:pt x="447636" y="4733512"/>
                </a:moveTo>
                <a:lnTo>
                  <a:pt x="442906" y="4764253"/>
                </a:lnTo>
                <a:lnTo>
                  <a:pt x="435548" y="4812068"/>
                </a:lnTo>
                <a:lnTo>
                  <a:pt x="442680" y="4765723"/>
                </a:lnTo>
                <a:close/>
                <a:moveTo>
                  <a:pt x="449791" y="4719513"/>
                </a:moveTo>
                <a:lnTo>
                  <a:pt x="448816" y="4725848"/>
                </a:lnTo>
                <a:lnTo>
                  <a:pt x="447636" y="4733512"/>
                </a:lnTo>
                <a:close/>
                <a:moveTo>
                  <a:pt x="5849081" y="4689662"/>
                </a:moveTo>
                <a:cubicBezTo>
                  <a:pt x="5878037" y="4689662"/>
                  <a:pt x="5921471" y="4689662"/>
                  <a:pt x="5964904" y="4689662"/>
                </a:cubicBezTo>
                <a:lnTo>
                  <a:pt x="5993861" y="4689662"/>
                </a:lnTo>
                <a:lnTo>
                  <a:pt x="6025531" y="4698709"/>
                </a:lnTo>
                <a:cubicBezTo>
                  <a:pt x="6196551" y="4747559"/>
                  <a:pt x="6196551" y="4747559"/>
                  <a:pt x="6196551" y="4747559"/>
                </a:cubicBezTo>
                <a:cubicBezTo>
                  <a:pt x="5849081" y="4689662"/>
                  <a:pt x="5849081" y="4689662"/>
                  <a:pt x="5849081" y="4689662"/>
                </a:cubicBezTo>
                <a:close/>
                <a:moveTo>
                  <a:pt x="992479" y="4687608"/>
                </a:moveTo>
                <a:lnTo>
                  <a:pt x="994693" y="4703105"/>
                </a:lnTo>
                <a:cubicBezTo>
                  <a:pt x="997874" y="4725367"/>
                  <a:pt x="1000843" y="4746146"/>
                  <a:pt x="1003615" y="4765539"/>
                </a:cubicBezTo>
                <a:lnTo>
                  <a:pt x="1011160" y="4818346"/>
                </a:lnTo>
                <a:lnTo>
                  <a:pt x="1008931" y="4802742"/>
                </a:lnTo>
                <a:cubicBezTo>
                  <a:pt x="1004859" y="4774246"/>
                  <a:pt x="1001465" y="4750499"/>
                  <a:pt x="998638" y="4730710"/>
                </a:cubicBezTo>
                <a:close/>
                <a:moveTo>
                  <a:pt x="456350" y="4676890"/>
                </a:moveTo>
                <a:lnTo>
                  <a:pt x="449791" y="4719513"/>
                </a:lnTo>
                <a:lnTo>
                  <a:pt x="453595" y="4694793"/>
                </a:lnTo>
                <a:close/>
                <a:moveTo>
                  <a:pt x="4539525" y="4667256"/>
                </a:moveTo>
                <a:lnTo>
                  <a:pt x="4524351" y="4682425"/>
                </a:lnTo>
                <a:cubicBezTo>
                  <a:pt x="4517112" y="4689662"/>
                  <a:pt x="4517112" y="4689662"/>
                  <a:pt x="4517112" y="4689662"/>
                </a:cubicBezTo>
                <a:cubicBezTo>
                  <a:pt x="4517112" y="4689662"/>
                  <a:pt x="4520732" y="4686044"/>
                  <a:pt x="4526161" y="4680616"/>
                </a:cubicBezTo>
                <a:lnTo>
                  <a:pt x="4539432" y="4667348"/>
                </a:lnTo>
                <a:close/>
                <a:moveTo>
                  <a:pt x="458015" y="4666071"/>
                </a:moveTo>
                <a:lnTo>
                  <a:pt x="457186" y="4671456"/>
                </a:lnTo>
                <a:lnTo>
                  <a:pt x="456350" y="4676890"/>
                </a:lnTo>
                <a:close/>
                <a:moveTo>
                  <a:pt x="985195" y="4636639"/>
                </a:moveTo>
                <a:lnTo>
                  <a:pt x="985404" y="4638098"/>
                </a:lnTo>
                <a:cubicBezTo>
                  <a:pt x="986309" y="4644430"/>
                  <a:pt x="988119" y="4657095"/>
                  <a:pt x="991738" y="4682425"/>
                </a:cubicBezTo>
                <a:lnTo>
                  <a:pt x="992479" y="4687608"/>
                </a:lnTo>
                <a:close/>
                <a:moveTo>
                  <a:pt x="4571834" y="4634954"/>
                </a:moveTo>
                <a:lnTo>
                  <a:pt x="4567785" y="4639002"/>
                </a:lnTo>
                <a:cubicBezTo>
                  <a:pt x="4564166" y="4642621"/>
                  <a:pt x="4558736" y="4648049"/>
                  <a:pt x="4550593" y="4656191"/>
                </a:cubicBezTo>
                <a:lnTo>
                  <a:pt x="4539525" y="4667256"/>
                </a:lnTo>
                <a:lnTo>
                  <a:pt x="4539541" y="4667239"/>
                </a:lnTo>
                <a:lnTo>
                  <a:pt x="4546068" y="4660714"/>
                </a:lnTo>
                <a:lnTo>
                  <a:pt x="4552704" y="4654080"/>
                </a:lnTo>
                <a:close/>
                <a:moveTo>
                  <a:pt x="5269964" y="4631765"/>
                </a:moveTo>
                <a:cubicBezTo>
                  <a:pt x="5269964" y="4631765"/>
                  <a:pt x="5269964" y="4631765"/>
                  <a:pt x="5327876" y="4631765"/>
                </a:cubicBezTo>
                <a:cubicBezTo>
                  <a:pt x="5327876" y="4631765"/>
                  <a:pt x="5327876" y="4631765"/>
                  <a:pt x="5269964" y="4689662"/>
                </a:cubicBezTo>
                <a:lnTo>
                  <a:pt x="5257183" y="4689662"/>
                </a:lnTo>
                <a:lnTo>
                  <a:pt x="5212052" y="4689662"/>
                </a:lnTo>
                <a:cubicBezTo>
                  <a:pt x="5212052" y="4689662"/>
                  <a:pt x="5212052" y="4689662"/>
                  <a:pt x="5269964" y="4631765"/>
                </a:cubicBezTo>
                <a:close/>
                <a:moveTo>
                  <a:pt x="4575024" y="4631765"/>
                </a:moveTo>
                <a:lnTo>
                  <a:pt x="4571834" y="4634954"/>
                </a:lnTo>
                <a:lnTo>
                  <a:pt x="4572008" y="4634781"/>
                </a:lnTo>
                <a:close/>
                <a:moveTo>
                  <a:pt x="984499" y="4631765"/>
                </a:moveTo>
                <a:lnTo>
                  <a:pt x="985195" y="4636639"/>
                </a:lnTo>
                <a:lnTo>
                  <a:pt x="984612" y="4632557"/>
                </a:lnTo>
                <a:cubicBezTo>
                  <a:pt x="984499" y="4631765"/>
                  <a:pt x="984499" y="4631765"/>
                  <a:pt x="984499" y="4631765"/>
                </a:cubicBezTo>
                <a:close/>
                <a:moveTo>
                  <a:pt x="463294" y="4631765"/>
                </a:moveTo>
                <a:lnTo>
                  <a:pt x="458015" y="4666071"/>
                </a:lnTo>
                <a:lnTo>
                  <a:pt x="461484" y="4643526"/>
                </a:lnTo>
                <a:cubicBezTo>
                  <a:pt x="463294" y="4631765"/>
                  <a:pt x="463294" y="4631765"/>
                  <a:pt x="463294" y="4631765"/>
                </a:cubicBezTo>
                <a:close/>
                <a:moveTo>
                  <a:pt x="525907" y="4212384"/>
                </a:moveTo>
                <a:lnTo>
                  <a:pt x="523015" y="4221058"/>
                </a:lnTo>
                <a:cubicBezTo>
                  <a:pt x="521206" y="4226486"/>
                  <a:pt x="521206" y="4226486"/>
                  <a:pt x="521206" y="4226486"/>
                </a:cubicBezTo>
                <a:close/>
                <a:moveTo>
                  <a:pt x="1042411" y="4168589"/>
                </a:moveTo>
                <a:cubicBezTo>
                  <a:pt x="1042411" y="4168589"/>
                  <a:pt x="1042411" y="4168589"/>
                  <a:pt x="1100322" y="4515971"/>
                </a:cubicBezTo>
                <a:lnTo>
                  <a:pt x="1100322" y="4516536"/>
                </a:lnTo>
                <a:cubicBezTo>
                  <a:pt x="1100322" y="4533159"/>
                  <a:pt x="1100322" y="4552156"/>
                  <a:pt x="1100322" y="4573868"/>
                </a:cubicBezTo>
                <a:cubicBezTo>
                  <a:pt x="1100322" y="4573868"/>
                  <a:pt x="1100322" y="4573868"/>
                  <a:pt x="1042411" y="4168589"/>
                </a:cubicBezTo>
                <a:close/>
                <a:moveTo>
                  <a:pt x="1042411" y="4052794"/>
                </a:moveTo>
                <a:cubicBezTo>
                  <a:pt x="1042411" y="4052794"/>
                  <a:pt x="1042411" y="4052794"/>
                  <a:pt x="1100322" y="4110691"/>
                </a:cubicBezTo>
                <a:cubicBezTo>
                  <a:pt x="1100322" y="4110691"/>
                  <a:pt x="1100322" y="4110691"/>
                  <a:pt x="1042411" y="4110691"/>
                </a:cubicBezTo>
                <a:close/>
                <a:moveTo>
                  <a:pt x="8628842" y="3937000"/>
                </a:moveTo>
                <a:cubicBezTo>
                  <a:pt x="8628842" y="3937000"/>
                  <a:pt x="8628842" y="3937000"/>
                  <a:pt x="8686753" y="3937000"/>
                </a:cubicBezTo>
                <a:cubicBezTo>
                  <a:pt x="8686753" y="3937000"/>
                  <a:pt x="8686753" y="3937000"/>
                  <a:pt x="8686753" y="3994897"/>
                </a:cubicBezTo>
                <a:cubicBezTo>
                  <a:pt x="8686753" y="3994897"/>
                  <a:pt x="8686753" y="3994897"/>
                  <a:pt x="8628842" y="4052794"/>
                </a:cubicBezTo>
                <a:cubicBezTo>
                  <a:pt x="8628842" y="4052794"/>
                  <a:pt x="8628842" y="4052794"/>
                  <a:pt x="8628842" y="3994897"/>
                </a:cubicBezTo>
                <a:cubicBezTo>
                  <a:pt x="8628842" y="3994897"/>
                  <a:pt x="8628842" y="3994897"/>
                  <a:pt x="8570930" y="3994897"/>
                </a:cubicBezTo>
                <a:cubicBezTo>
                  <a:pt x="8570930" y="3994897"/>
                  <a:pt x="8570930" y="3994897"/>
                  <a:pt x="8628842" y="3937000"/>
                </a:cubicBezTo>
                <a:close/>
                <a:moveTo>
                  <a:pt x="8670174" y="3895678"/>
                </a:moveTo>
                <a:lnTo>
                  <a:pt x="8653273" y="3912575"/>
                </a:lnTo>
                <a:cubicBezTo>
                  <a:pt x="8628842" y="3937000"/>
                  <a:pt x="8628842" y="3937000"/>
                  <a:pt x="8628842" y="3937000"/>
                </a:cubicBezTo>
                <a:cubicBezTo>
                  <a:pt x="8643320" y="3922526"/>
                  <a:pt x="8654178" y="3911670"/>
                  <a:pt x="8662322" y="3903529"/>
                </a:cubicBezTo>
                <a:close/>
                <a:moveTo>
                  <a:pt x="8682292" y="3883563"/>
                </a:moveTo>
                <a:lnTo>
                  <a:pt x="8679514" y="3886341"/>
                </a:lnTo>
                <a:lnTo>
                  <a:pt x="8670174" y="3895678"/>
                </a:lnTo>
                <a:close/>
                <a:moveTo>
                  <a:pt x="8686753" y="3879103"/>
                </a:moveTo>
                <a:lnTo>
                  <a:pt x="8682292" y="3883563"/>
                </a:lnTo>
                <a:lnTo>
                  <a:pt x="8685848" y="3880008"/>
                </a:lnTo>
                <a:cubicBezTo>
                  <a:pt x="8686753" y="3879103"/>
                  <a:pt x="8686753" y="3879103"/>
                  <a:pt x="8686753" y="3879103"/>
                </a:cubicBezTo>
                <a:close/>
                <a:moveTo>
                  <a:pt x="8692940" y="3872918"/>
                </a:moveTo>
                <a:lnTo>
                  <a:pt x="8686753" y="3879103"/>
                </a:lnTo>
                <a:cubicBezTo>
                  <a:pt x="8686753" y="3879103"/>
                  <a:pt x="8686753" y="3879103"/>
                  <a:pt x="8689467" y="3876389"/>
                </a:cubicBezTo>
                <a:close/>
                <a:moveTo>
                  <a:pt x="8710611" y="3855251"/>
                </a:moveTo>
                <a:lnTo>
                  <a:pt x="8708470" y="3857392"/>
                </a:lnTo>
                <a:cubicBezTo>
                  <a:pt x="8703041" y="3862820"/>
                  <a:pt x="8698969" y="3866891"/>
                  <a:pt x="8695915" y="3869944"/>
                </a:cubicBezTo>
                <a:lnTo>
                  <a:pt x="8692940" y="3872918"/>
                </a:lnTo>
                <a:close/>
                <a:moveTo>
                  <a:pt x="8852791" y="3713108"/>
                </a:moveTo>
                <a:lnTo>
                  <a:pt x="8846010" y="3719887"/>
                </a:lnTo>
                <a:cubicBezTo>
                  <a:pt x="8831532" y="3734361"/>
                  <a:pt x="8802577" y="3763309"/>
                  <a:pt x="8744665" y="3821206"/>
                </a:cubicBezTo>
                <a:cubicBezTo>
                  <a:pt x="8744665" y="3821206"/>
                  <a:pt x="8744665" y="3821206"/>
                  <a:pt x="8720233" y="3845632"/>
                </a:cubicBezTo>
                <a:lnTo>
                  <a:pt x="8710611" y="3855251"/>
                </a:lnTo>
                <a:lnTo>
                  <a:pt x="8729169" y="3836698"/>
                </a:lnTo>
                <a:lnTo>
                  <a:pt x="8744665" y="3821206"/>
                </a:lnTo>
                <a:lnTo>
                  <a:pt x="8760047" y="3805827"/>
                </a:lnTo>
                <a:cubicBezTo>
                  <a:pt x="8772263" y="3793615"/>
                  <a:pt x="8786515" y="3779367"/>
                  <a:pt x="8803142" y="3762744"/>
                </a:cubicBezTo>
                <a:close/>
                <a:moveTo>
                  <a:pt x="8860488" y="3705412"/>
                </a:moveTo>
                <a:lnTo>
                  <a:pt x="8852791" y="3713108"/>
                </a:lnTo>
                <a:lnTo>
                  <a:pt x="8858678" y="3707222"/>
                </a:lnTo>
                <a:cubicBezTo>
                  <a:pt x="8860488" y="3705412"/>
                  <a:pt x="8860488" y="3705412"/>
                  <a:pt x="8860488" y="3705412"/>
                </a:cubicBezTo>
                <a:close/>
                <a:moveTo>
                  <a:pt x="8860488" y="3647515"/>
                </a:moveTo>
                <a:lnTo>
                  <a:pt x="8856215" y="3651787"/>
                </a:lnTo>
                <a:lnTo>
                  <a:pt x="8854342" y="3653660"/>
                </a:lnTo>
                <a:lnTo>
                  <a:pt x="8858678" y="3649325"/>
                </a:lnTo>
                <a:cubicBezTo>
                  <a:pt x="8860488" y="3647515"/>
                  <a:pt x="8860488" y="3647515"/>
                  <a:pt x="8860488" y="3647515"/>
                </a:cubicBezTo>
                <a:close/>
                <a:moveTo>
                  <a:pt x="8860488" y="3647515"/>
                </a:moveTo>
                <a:cubicBezTo>
                  <a:pt x="8817054" y="3705412"/>
                  <a:pt x="8784479" y="3748835"/>
                  <a:pt x="8760047" y="3781402"/>
                </a:cubicBezTo>
                <a:lnTo>
                  <a:pt x="8744665" y="3801907"/>
                </a:lnTo>
                <a:lnTo>
                  <a:pt x="8729169" y="3822563"/>
                </a:lnTo>
                <a:cubicBezTo>
                  <a:pt x="8686753" y="3879103"/>
                  <a:pt x="8686753" y="3879103"/>
                  <a:pt x="8686753" y="3879103"/>
                </a:cubicBezTo>
                <a:cubicBezTo>
                  <a:pt x="8686753" y="3821206"/>
                  <a:pt x="8686753" y="3821206"/>
                  <a:pt x="8686753" y="3821206"/>
                </a:cubicBezTo>
                <a:cubicBezTo>
                  <a:pt x="8795337" y="3712650"/>
                  <a:pt x="8836057" y="3671941"/>
                  <a:pt x="8851326" y="3656675"/>
                </a:cubicBezTo>
                <a:lnTo>
                  <a:pt x="8854342" y="3653660"/>
                </a:lnTo>
                <a:lnTo>
                  <a:pt x="8846010" y="3661990"/>
                </a:lnTo>
                <a:cubicBezTo>
                  <a:pt x="8842391" y="3665608"/>
                  <a:pt x="8837866" y="3670131"/>
                  <a:pt x="8832211" y="3675785"/>
                </a:cubicBezTo>
                <a:lnTo>
                  <a:pt x="8818728" y="3689265"/>
                </a:lnTo>
                <a:lnTo>
                  <a:pt x="8793528" y="3714459"/>
                </a:lnTo>
                <a:lnTo>
                  <a:pt x="8786425" y="3721560"/>
                </a:lnTo>
                <a:lnTo>
                  <a:pt x="8782896" y="3725088"/>
                </a:lnTo>
                <a:cubicBezTo>
                  <a:pt x="8771811" y="3736170"/>
                  <a:pt x="8759143" y="3748835"/>
                  <a:pt x="8744665" y="3763309"/>
                </a:cubicBezTo>
                <a:cubicBezTo>
                  <a:pt x="8744665" y="3763309"/>
                  <a:pt x="8744665" y="3763309"/>
                  <a:pt x="8772942" y="3735039"/>
                </a:cubicBezTo>
                <a:lnTo>
                  <a:pt x="8786425" y="3721560"/>
                </a:lnTo>
                <a:lnTo>
                  <a:pt x="8811625" y="3696366"/>
                </a:lnTo>
                <a:lnTo>
                  <a:pt x="8818728" y="3689265"/>
                </a:lnTo>
                <a:lnTo>
                  <a:pt x="8822257" y="3685736"/>
                </a:lnTo>
                <a:lnTo>
                  <a:pt x="8856215" y="3651787"/>
                </a:lnTo>
                <a:lnTo>
                  <a:pt x="8857774" y="3650229"/>
                </a:lnTo>
                <a:cubicBezTo>
                  <a:pt x="8860488" y="3647515"/>
                  <a:pt x="8860488" y="3647515"/>
                  <a:pt x="8860488" y="3647515"/>
                </a:cubicBezTo>
                <a:close/>
                <a:moveTo>
                  <a:pt x="8918400" y="3531721"/>
                </a:moveTo>
                <a:cubicBezTo>
                  <a:pt x="8860488" y="3589618"/>
                  <a:pt x="8860488" y="3589618"/>
                  <a:pt x="8860488" y="3589618"/>
                </a:cubicBezTo>
                <a:cubicBezTo>
                  <a:pt x="8918400" y="3531721"/>
                  <a:pt x="8918400" y="3531721"/>
                  <a:pt x="8918400" y="3531721"/>
                </a:cubicBezTo>
                <a:close/>
                <a:moveTo>
                  <a:pt x="8932583" y="3517542"/>
                </a:moveTo>
                <a:lnTo>
                  <a:pt x="8930753" y="3519372"/>
                </a:lnTo>
                <a:lnTo>
                  <a:pt x="8918400" y="3531721"/>
                </a:lnTo>
                <a:cubicBezTo>
                  <a:pt x="8918400" y="3531721"/>
                  <a:pt x="8918400" y="3531721"/>
                  <a:pt x="8927562" y="3522562"/>
                </a:cubicBezTo>
                <a:close/>
                <a:moveTo>
                  <a:pt x="8963197" y="3486935"/>
                </a:moveTo>
                <a:lnTo>
                  <a:pt x="8951880" y="3498249"/>
                </a:lnTo>
                <a:lnTo>
                  <a:pt x="8934008" y="3516118"/>
                </a:lnTo>
                <a:lnTo>
                  <a:pt x="8932583" y="3517542"/>
                </a:lnTo>
                <a:lnTo>
                  <a:pt x="8942832" y="3507296"/>
                </a:lnTo>
                <a:close/>
                <a:moveTo>
                  <a:pt x="8973461" y="3476674"/>
                </a:moveTo>
                <a:lnTo>
                  <a:pt x="8963197" y="3486935"/>
                </a:lnTo>
                <a:lnTo>
                  <a:pt x="8969073" y="3481061"/>
                </a:lnTo>
                <a:close/>
                <a:moveTo>
                  <a:pt x="8976312" y="3473824"/>
                </a:moveTo>
                <a:lnTo>
                  <a:pt x="8974502" y="3476538"/>
                </a:lnTo>
                <a:cubicBezTo>
                  <a:pt x="8969073" y="3484680"/>
                  <a:pt x="8947356" y="3517247"/>
                  <a:pt x="8860488" y="3647515"/>
                </a:cubicBezTo>
                <a:cubicBezTo>
                  <a:pt x="8860488" y="3647515"/>
                  <a:pt x="8860488" y="3647515"/>
                  <a:pt x="8918400" y="3531721"/>
                </a:cubicBezTo>
                <a:cubicBezTo>
                  <a:pt x="8918400" y="3531721"/>
                  <a:pt x="8918400" y="3531721"/>
                  <a:pt x="8925639" y="3524484"/>
                </a:cubicBezTo>
                <a:lnTo>
                  <a:pt x="8930753" y="3519372"/>
                </a:lnTo>
                <a:lnTo>
                  <a:pt x="8934008" y="3516118"/>
                </a:lnTo>
                <a:lnTo>
                  <a:pt x="8940117" y="3510010"/>
                </a:lnTo>
                <a:cubicBezTo>
                  <a:pt x="8945546" y="3504582"/>
                  <a:pt x="8952333" y="3497797"/>
                  <a:pt x="8960816" y="3489316"/>
                </a:cubicBezTo>
                <a:close/>
                <a:moveTo>
                  <a:pt x="8976312" y="3473824"/>
                </a:moveTo>
                <a:cubicBezTo>
                  <a:pt x="8976312" y="3473824"/>
                  <a:pt x="8976312" y="3473824"/>
                  <a:pt x="8975407" y="3474729"/>
                </a:cubicBezTo>
                <a:lnTo>
                  <a:pt x="8973461" y="3476674"/>
                </a:lnTo>
                <a:close/>
                <a:moveTo>
                  <a:pt x="9002410" y="3447732"/>
                </a:moveTo>
                <a:lnTo>
                  <a:pt x="8991695" y="3458445"/>
                </a:lnTo>
                <a:lnTo>
                  <a:pt x="8976312" y="3473824"/>
                </a:lnTo>
                <a:lnTo>
                  <a:pt x="8976312" y="3473824"/>
                </a:lnTo>
                <a:close/>
                <a:moveTo>
                  <a:pt x="9034224" y="3415927"/>
                </a:moveTo>
                <a:cubicBezTo>
                  <a:pt x="9034224" y="3415927"/>
                  <a:pt x="9034224" y="3415927"/>
                  <a:pt x="9009792" y="3440352"/>
                </a:cubicBezTo>
                <a:lnTo>
                  <a:pt x="9002410" y="3447732"/>
                </a:lnTo>
                <a:lnTo>
                  <a:pt x="9034223" y="3415928"/>
                </a:lnTo>
                <a:close/>
                <a:moveTo>
                  <a:pt x="9034224" y="3415927"/>
                </a:moveTo>
                <a:lnTo>
                  <a:pt x="9063179" y="3415927"/>
                </a:lnTo>
                <a:lnTo>
                  <a:pt x="9053339" y="3435603"/>
                </a:lnTo>
                <a:cubicBezTo>
                  <a:pt x="9047797" y="3446685"/>
                  <a:pt x="9041463" y="3459350"/>
                  <a:pt x="9034224" y="3473824"/>
                </a:cubicBezTo>
                <a:cubicBezTo>
                  <a:pt x="9034224" y="3473824"/>
                  <a:pt x="9034224" y="3473824"/>
                  <a:pt x="9034224" y="3415927"/>
                </a:cubicBezTo>
                <a:close/>
                <a:moveTo>
                  <a:pt x="9092135" y="3358030"/>
                </a:moveTo>
                <a:cubicBezTo>
                  <a:pt x="9034224" y="3415927"/>
                  <a:pt x="9034224" y="3415927"/>
                  <a:pt x="9034224" y="3415927"/>
                </a:cubicBezTo>
                <a:lnTo>
                  <a:pt x="9034224" y="3415927"/>
                </a:lnTo>
                <a:lnTo>
                  <a:pt x="9034789" y="3415362"/>
                </a:lnTo>
                <a:cubicBezTo>
                  <a:pt x="9051416" y="3398739"/>
                  <a:pt x="9070418" y="3379741"/>
                  <a:pt x="9092135" y="3358030"/>
                </a:cubicBezTo>
                <a:close/>
                <a:moveTo>
                  <a:pt x="868676" y="2744321"/>
                </a:moveTo>
                <a:lnTo>
                  <a:pt x="868676" y="2759383"/>
                </a:lnTo>
                <a:cubicBezTo>
                  <a:pt x="868676" y="2770465"/>
                  <a:pt x="868676" y="2779964"/>
                  <a:pt x="868676" y="2788106"/>
                </a:cubicBezTo>
                <a:lnTo>
                  <a:pt x="868676" y="2808008"/>
                </a:lnTo>
                <a:lnTo>
                  <a:pt x="848995" y="2857198"/>
                </a:lnTo>
                <a:cubicBezTo>
                  <a:pt x="837910" y="2884902"/>
                  <a:pt x="825242" y="2916565"/>
                  <a:pt x="810764" y="2952750"/>
                </a:cubicBezTo>
                <a:cubicBezTo>
                  <a:pt x="810764" y="2952750"/>
                  <a:pt x="810764" y="2952750"/>
                  <a:pt x="752852" y="2952750"/>
                </a:cubicBezTo>
                <a:cubicBezTo>
                  <a:pt x="752852" y="2952750"/>
                  <a:pt x="752852" y="2952750"/>
                  <a:pt x="846945" y="2783427"/>
                </a:cubicBezTo>
                <a:close/>
                <a:moveTo>
                  <a:pt x="897632" y="2692214"/>
                </a:moveTo>
                <a:lnTo>
                  <a:pt x="875010" y="2732923"/>
                </a:lnTo>
                <a:lnTo>
                  <a:pt x="868676" y="2744321"/>
                </a:lnTo>
                <a:lnTo>
                  <a:pt x="868676" y="2721162"/>
                </a:lnTo>
                <a:cubicBezTo>
                  <a:pt x="868676" y="2721162"/>
                  <a:pt x="868676" y="2721162"/>
                  <a:pt x="893107" y="2696737"/>
                </a:cubicBezTo>
                <a:close/>
                <a:moveTo>
                  <a:pt x="10134546" y="2373780"/>
                </a:moveTo>
                <a:cubicBezTo>
                  <a:pt x="10134546" y="2431677"/>
                  <a:pt x="10134546" y="2431677"/>
                  <a:pt x="10134546" y="2431677"/>
                </a:cubicBezTo>
                <a:cubicBezTo>
                  <a:pt x="10134546" y="2431677"/>
                  <a:pt x="10134546" y="2431677"/>
                  <a:pt x="9787076" y="2663265"/>
                </a:cubicBezTo>
                <a:cubicBezTo>
                  <a:pt x="9787076" y="2663265"/>
                  <a:pt x="9787076" y="2663265"/>
                  <a:pt x="10076634" y="2431677"/>
                </a:cubicBezTo>
                <a:cubicBezTo>
                  <a:pt x="10134546" y="2373780"/>
                  <a:pt x="10134546" y="2373780"/>
                  <a:pt x="10134546" y="2373780"/>
                </a:cubicBezTo>
                <a:close/>
                <a:moveTo>
                  <a:pt x="1042411" y="2373780"/>
                </a:moveTo>
                <a:cubicBezTo>
                  <a:pt x="1042411" y="2373780"/>
                  <a:pt x="1042411" y="2373780"/>
                  <a:pt x="984499" y="2431677"/>
                </a:cubicBezTo>
                <a:cubicBezTo>
                  <a:pt x="984499" y="2431677"/>
                  <a:pt x="984499" y="2431677"/>
                  <a:pt x="926587" y="2431677"/>
                </a:cubicBezTo>
                <a:cubicBezTo>
                  <a:pt x="926587" y="2431677"/>
                  <a:pt x="926587" y="2431677"/>
                  <a:pt x="1042411" y="2373780"/>
                </a:cubicBezTo>
                <a:close/>
                <a:moveTo>
                  <a:pt x="11284548" y="2249756"/>
                </a:moveTo>
                <a:lnTo>
                  <a:pt x="11292779" y="2257985"/>
                </a:lnTo>
                <a:cubicBezTo>
                  <a:pt x="11292779" y="2257985"/>
                  <a:pt x="11292779" y="2257985"/>
                  <a:pt x="11285540" y="2250748"/>
                </a:cubicBezTo>
                <a:close/>
                <a:moveTo>
                  <a:pt x="11234867" y="2200088"/>
                </a:moveTo>
                <a:lnTo>
                  <a:pt x="11234868" y="2200088"/>
                </a:lnTo>
                <a:cubicBezTo>
                  <a:pt x="11249346" y="2214563"/>
                  <a:pt x="11260204" y="2225418"/>
                  <a:pt x="11268348" y="2233560"/>
                </a:cubicBezTo>
                <a:lnTo>
                  <a:pt x="11284548" y="2249756"/>
                </a:lnTo>
                <a:lnTo>
                  <a:pt x="11254548" y="2219764"/>
                </a:lnTo>
                <a:close/>
                <a:moveTo>
                  <a:pt x="11077712" y="2158766"/>
                </a:moveTo>
                <a:lnTo>
                  <a:pt x="11085564" y="2166617"/>
                </a:lnTo>
                <a:cubicBezTo>
                  <a:pt x="11093708" y="2174758"/>
                  <a:pt x="11104566" y="2185614"/>
                  <a:pt x="11119044" y="2200088"/>
                </a:cubicBezTo>
                <a:cubicBezTo>
                  <a:pt x="11119044" y="2200088"/>
                  <a:pt x="11119044" y="2200088"/>
                  <a:pt x="11094613" y="2175663"/>
                </a:cubicBezTo>
                <a:close/>
                <a:moveTo>
                  <a:pt x="11065594" y="2146651"/>
                </a:moveTo>
                <a:lnTo>
                  <a:pt x="11077712" y="2158766"/>
                </a:lnTo>
                <a:lnTo>
                  <a:pt x="11068372" y="2149429"/>
                </a:lnTo>
                <a:close/>
                <a:moveTo>
                  <a:pt x="11176956" y="2142191"/>
                </a:moveTo>
                <a:lnTo>
                  <a:pt x="11185961" y="2151194"/>
                </a:lnTo>
                <a:lnTo>
                  <a:pt x="11191434" y="2156666"/>
                </a:lnTo>
                <a:cubicBezTo>
                  <a:pt x="11198673" y="2163903"/>
                  <a:pt x="11209531" y="2174758"/>
                  <a:pt x="11225819" y="2191042"/>
                </a:cubicBezTo>
                <a:lnTo>
                  <a:pt x="11234867" y="2200088"/>
                </a:lnTo>
                <a:lnTo>
                  <a:pt x="11233058" y="2199184"/>
                </a:lnTo>
                <a:cubicBezTo>
                  <a:pt x="11229439" y="2197374"/>
                  <a:pt x="11218580" y="2191947"/>
                  <a:pt x="11186005" y="2175663"/>
                </a:cubicBezTo>
                <a:lnTo>
                  <a:pt x="11176956" y="2171140"/>
                </a:lnTo>
                <a:close/>
                <a:moveTo>
                  <a:pt x="11119044" y="2142191"/>
                </a:moveTo>
                <a:lnTo>
                  <a:pt x="11176956" y="2171140"/>
                </a:lnTo>
                <a:lnTo>
                  <a:pt x="11176956" y="2175663"/>
                </a:lnTo>
                <a:cubicBezTo>
                  <a:pt x="11176956" y="2200088"/>
                  <a:pt x="11176956" y="2200088"/>
                  <a:pt x="11176956" y="2200088"/>
                </a:cubicBezTo>
                <a:cubicBezTo>
                  <a:pt x="11119044" y="2200088"/>
                  <a:pt x="11119044" y="2200088"/>
                  <a:pt x="11119044" y="2200088"/>
                </a:cubicBezTo>
                <a:cubicBezTo>
                  <a:pt x="11119044" y="2142191"/>
                  <a:pt x="11119044" y="2142191"/>
                  <a:pt x="11119044" y="2142191"/>
                </a:cubicBezTo>
                <a:close/>
                <a:moveTo>
                  <a:pt x="11061133" y="2142191"/>
                </a:moveTo>
                <a:cubicBezTo>
                  <a:pt x="11061133" y="2142191"/>
                  <a:pt x="11061133" y="2142191"/>
                  <a:pt x="11062038" y="2143096"/>
                </a:cubicBezTo>
                <a:lnTo>
                  <a:pt x="11065594" y="2146651"/>
                </a:lnTo>
                <a:close/>
                <a:moveTo>
                  <a:pt x="12277278" y="1679015"/>
                </a:moveTo>
                <a:cubicBezTo>
                  <a:pt x="12277278" y="1679015"/>
                  <a:pt x="12277278" y="1679015"/>
                  <a:pt x="12393102" y="1736912"/>
                </a:cubicBezTo>
                <a:cubicBezTo>
                  <a:pt x="12393102" y="1736912"/>
                  <a:pt x="12393102" y="1736912"/>
                  <a:pt x="12277278" y="1679015"/>
                </a:cubicBezTo>
                <a:close/>
                <a:moveTo>
                  <a:pt x="11640250" y="578971"/>
                </a:moveTo>
                <a:cubicBezTo>
                  <a:pt x="11698161" y="578971"/>
                  <a:pt x="11698161" y="578971"/>
                  <a:pt x="11698161" y="578971"/>
                </a:cubicBezTo>
                <a:cubicBezTo>
                  <a:pt x="11698161" y="636868"/>
                  <a:pt x="11698161" y="636868"/>
                  <a:pt x="11698161" y="636868"/>
                </a:cubicBezTo>
                <a:cubicBezTo>
                  <a:pt x="11683683" y="622394"/>
                  <a:pt x="11671015" y="609729"/>
                  <a:pt x="11659930" y="598647"/>
                </a:cubicBezTo>
                <a:lnTo>
                  <a:pt x="11640250" y="578971"/>
                </a:lnTo>
                <a:close/>
                <a:moveTo>
                  <a:pt x="11582338" y="521074"/>
                </a:moveTo>
                <a:cubicBezTo>
                  <a:pt x="11582338" y="521074"/>
                  <a:pt x="11582338" y="521074"/>
                  <a:pt x="11640250" y="578971"/>
                </a:cubicBezTo>
                <a:cubicBezTo>
                  <a:pt x="11640250" y="578971"/>
                  <a:pt x="11640250" y="578971"/>
                  <a:pt x="11615818" y="554545"/>
                </a:cubicBezTo>
                <a:lnTo>
                  <a:pt x="11588417" y="527151"/>
                </a:lnTo>
                <a:lnTo>
                  <a:pt x="11584148" y="522883"/>
                </a:lnTo>
                <a:cubicBezTo>
                  <a:pt x="11582338" y="521074"/>
                  <a:pt x="11582338" y="521074"/>
                  <a:pt x="11582338" y="521074"/>
                </a:cubicBezTo>
                <a:close/>
                <a:moveTo>
                  <a:pt x="11582338" y="521074"/>
                </a:moveTo>
                <a:cubicBezTo>
                  <a:pt x="11582338" y="521074"/>
                  <a:pt x="11582338" y="521074"/>
                  <a:pt x="11698161" y="578971"/>
                </a:cubicBezTo>
                <a:cubicBezTo>
                  <a:pt x="11698161" y="578971"/>
                  <a:pt x="11698161" y="578971"/>
                  <a:pt x="11582338" y="521074"/>
                </a:cubicBezTo>
                <a:close/>
                <a:moveTo>
                  <a:pt x="10424104" y="405280"/>
                </a:moveTo>
                <a:cubicBezTo>
                  <a:pt x="10424104" y="405280"/>
                  <a:pt x="10424104" y="405280"/>
                  <a:pt x="10431343" y="405280"/>
                </a:cubicBezTo>
                <a:lnTo>
                  <a:pt x="10433153" y="405280"/>
                </a:lnTo>
                <a:lnTo>
                  <a:pt x="10448536" y="405280"/>
                </a:lnTo>
                <a:lnTo>
                  <a:pt x="10453060" y="405280"/>
                </a:lnTo>
                <a:lnTo>
                  <a:pt x="10457584" y="405280"/>
                </a:lnTo>
                <a:lnTo>
                  <a:pt x="10472967" y="405280"/>
                </a:lnTo>
                <a:lnTo>
                  <a:pt x="10474777" y="405280"/>
                </a:lnTo>
                <a:cubicBezTo>
                  <a:pt x="10482016" y="405280"/>
                  <a:pt x="10482016" y="405280"/>
                  <a:pt x="10482016" y="405280"/>
                </a:cubicBezTo>
                <a:lnTo>
                  <a:pt x="10424104" y="430189"/>
                </a:lnTo>
                <a:close/>
                <a:moveTo>
                  <a:pt x="10494086" y="393213"/>
                </a:moveTo>
                <a:lnTo>
                  <a:pt x="10489255" y="398043"/>
                </a:lnTo>
                <a:cubicBezTo>
                  <a:pt x="10482016" y="405280"/>
                  <a:pt x="10482016" y="405280"/>
                  <a:pt x="10482016" y="405280"/>
                </a:cubicBezTo>
                <a:close/>
                <a:moveTo>
                  <a:pt x="10585648" y="359570"/>
                </a:moveTo>
                <a:lnTo>
                  <a:pt x="10568883" y="376332"/>
                </a:lnTo>
                <a:lnTo>
                  <a:pt x="10568883" y="376332"/>
                </a:lnTo>
                <a:lnTo>
                  <a:pt x="10573407" y="371808"/>
                </a:lnTo>
                <a:close/>
                <a:moveTo>
                  <a:pt x="10591397" y="353823"/>
                </a:moveTo>
                <a:lnTo>
                  <a:pt x="10590600" y="354620"/>
                </a:lnTo>
                <a:lnTo>
                  <a:pt x="10585648" y="359570"/>
                </a:lnTo>
                <a:close/>
                <a:moveTo>
                  <a:pt x="10535466" y="351843"/>
                </a:moveTo>
                <a:lnTo>
                  <a:pt x="10532688" y="354620"/>
                </a:lnTo>
                <a:cubicBezTo>
                  <a:pt x="10529069" y="358238"/>
                  <a:pt x="10523639" y="363666"/>
                  <a:pt x="10515496" y="371808"/>
                </a:cubicBezTo>
                <a:lnTo>
                  <a:pt x="10494086" y="393213"/>
                </a:lnTo>
                <a:lnTo>
                  <a:pt x="10506447" y="380854"/>
                </a:lnTo>
                <a:close/>
                <a:moveTo>
                  <a:pt x="10597839" y="347383"/>
                </a:moveTo>
                <a:lnTo>
                  <a:pt x="10591397" y="353823"/>
                </a:lnTo>
                <a:lnTo>
                  <a:pt x="10596934" y="348287"/>
                </a:lnTo>
                <a:cubicBezTo>
                  <a:pt x="10597839" y="347383"/>
                  <a:pt x="10597839" y="347383"/>
                  <a:pt x="10597839" y="347383"/>
                </a:cubicBezTo>
                <a:close/>
                <a:moveTo>
                  <a:pt x="10539927" y="347383"/>
                </a:moveTo>
                <a:lnTo>
                  <a:pt x="10535466" y="351843"/>
                </a:lnTo>
                <a:lnTo>
                  <a:pt x="10539022" y="348287"/>
                </a:lnTo>
                <a:cubicBezTo>
                  <a:pt x="10539927" y="347383"/>
                  <a:pt x="10539927" y="347383"/>
                  <a:pt x="10539927" y="347383"/>
                </a:cubicBezTo>
                <a:close/>
                <a:moveTo>
                  <a:pt x="10887398" y="0"/>
                </a:moveTo>
                <a:cubicBezTo>
                  <a:pt x="10887398" y="0"/>
                  <a:pt x="10887398" y="0"/>
                  <a:pt x="11003221" y="347383"/>
                </a:cubicBezTo>
                <a:cubicBezTo>
                  <a:pt x="11061133" y="347383"/>
                  <a:pt x="11061133" y="347383"/>
                  <a:pt x="11061133" y="347383"/>
                </a:cubicBezTo>
                <a:cubicBezTo>
                  <a:pt x="11061133" y="347383"/>
                  <a:pt x="11119044" y="347383"/>
                  <a:pt x="11119044" y="347383"/>
                </a:cubicBezTo>
                <a:cubicBezTo>
                  <a:pt x="11119044" y="347383"/>
                  <a:pt x="11176956" y="347383"/>
                  <a:pt x="11176956" y="347383"/>
                </a:cubicBezTo>
                <a:cubicBezTo>
                  <a:pt x="11176956" y="347383"/>
                  <a:pt x="11176956" y="347383"/>
                  <a:pt x="11234868" y="289486"/>
                </a:cubicBezTo>
                <a:cubicBezTo>
                  <a:pt x="11234868" y="289486"/>
                  <a:pt x="11234868" y="289486"/>
                  <a:pt x="11234868" y="347383"/>
                </a:cubicBezTo>
                <a:cubicBezTo>
                  <a:pt x="11234868" y="289486"/>
                  <a:pt x="11292779" y="289486"/>
                  <a:pt x="11292779" y="289486"/>
                </a:cubicBezTo>
                <a:cubicBezTo>
                  <a:pt x="11292779" y="289486"/>
                  <a:pt x="11292779" y="289486"/>
                  <a:pt x="11350691" y="231588"/>
                </a:cubicBezTo>
                <a:cubicBezTo>
                  <a:pt x="11350691" y="231588"/>
                  <a:pt x="11350691" y="231588"/>
                  <a:pt x="11408603" y="231588"/>
                </a:cubicBezTo>
                <a:cubicBezTo>
                  <a:pt x="11408603" y="231588"/>
                  <a:pt x="11408603" y="231588"/>
                  <a:pt x="11408603" y="173691"/>
                </a:cubicBezTo>
                <a:cubicBezTo>
                  <a:pt x="11408603" y="173691"/>
                  <a:pt x="11408603" y="173691"/>
                  <a:pt x="11466515" y="173691"/>
                </a:cubicBezTo>
                <a:cubicBezTo>
                  <a:pt x="11466515" y="173691"/>
                  <a:pt x="11466515" y="173691"/>
                  <a:pt x="11524426" y="115795"/>
                </a:cubicBezTo>
                <a:cubicBezTo>
                  <a:pt x="11524426" y="115795"/>
                  <a:pt x="11524426" y="115795"/>
                  <a:pt x="11640250" y="115795"/>
                </a:cubicBezTo>
                <a:cubicBezTo>
                  <a:pt x="11640250" y="115795"/>
                  <a:pt x="11640250" y="115795"/>
                  <a:pt x="11698161" y="115795"/>
                </a:cubicBezTo>
                <a:cubicBezTo>
                  <a:pt x="11698161" y="115795"/>
                  <a:pt x="11698161" y="115795"/>
                  <a:pt x="11640250" y="173691"/>
                </a:cubicBezTo>
                <a:cubicBezTo>
                  <a:pt x="11640250" y="173691"/>
                  <a:pt x="11640250" y="173691"/>
                  <a:pt x="11640250" y="289486"/>
                </a:cubicBezTo>
                <a:cubicBezTo>
                  <a:pt x="11640250" y="289486"/>
                  <a:pt x="11640250" y="289486"/>
                  <a:pt x="11640250" y="347383"/>
                </a:cubicBezTo>
                <a:cubicBezTo>
                  <a:pt x="11640250" y="347383"/>
                  <a:pt x="11640250" y="347383"/>
                  <a:pt x="11582338" y="405280"/>
                </a:cubicBezTo>
                <a:cubicBezTo>
                  <a:pt x="11582338" y="405280"/>
                  <a:pt x="11582338" y="405280"/>
                  <a:pt x="11524426" y="405280"/>
                </a:cubicBezTo>
                <a:cubicBezTo>
                  <a:pt x="11524426" y="405280"/>
                  <a:pt x="11524426" y="405280"/>
                  <a:pt x="11466515" y="463177"/>
                </a:cubicBezTo>
                <a:cubicBezTo>
                  <a:pt x="11466515" y="463177"/>
                  <a:pt x="11466515" y="463177"/>
                  <a:pt x="11524426" y="463177"/>
                </a:cubicBezTo>
                <a:lnTo>
                  <a:pt x="11530868" y="469617"/>
                </a:lnTo>
                <a:lnTo>
                  <a:pt x="11536617" y="475364"/>
                </a:lnTo>
                <a:lnTo>
                  <a:pt x="11557906" y="496648"/>
                </a:lnTo>
                <a:cubicBezTo>
                  <a:pt x="11582338" y="521074"/>
                  <a:pt x="11582338" y="521074"/>
                  <a:pt x="11582338" y="521074"/>
                </a:cubicBezTo>
                <a:lnTo>
                  <a:pt x="11588417" y="527151"/>
                </a:lnTo>
                <a:lnTo>
                  <a:pt x="11596816" y="535548"/>
                </a:lnTo>
                <a:cubicBezTo>
                  <a:pt x="11604055" y="542785"/>
                  <a:pt x="11614913" y="553641"/>
                  <a:pt x="11631201" y="569924"/>
                </a:cubicBezTo>
                <a:lnTo>
                  <a:pt x="11640250" y="578971"/>
                </a:lnTo>
                <a:lnTo>
                  <a:pt x="11640250" y="579875"/>
                </a:lnTo>
                <a:cubicBezTo>
                  <a:pt x="11640250" y="580780"/>
                  <a:pt x="11640250" y="582589"/>
                  <a:pt x="11640250" y="586208"/>
                </a:cubicBezTo>
                <a:cubicBezTo>
                  <a:pt x="11640250" y="589826"/>
                  <a:pt x="11640250" y="595254"/>
                  <a:pt x="11640250" y="603396"/>
                </a:cubicBezTo>
                <a:lnTo>
                  <a:pt x="11640250" y="612443"/>
                </a:lnTo>
                <a:cubicBezTo>
                  <a:pt x="11640250" y="620584"/>
                  <a:pt x="11640250" y="626012"/>
                  <a:pt x="11640250" y="629631"/>
                </a:cubicBezTo>
                <a:lnTo>
                  <a:pt x="11640250" y="635963"/>
                </a:lnTo>
                <a:cubicBezTo>
                  <a:pt x="11640250" y="636868"/>
                  <a:pt x="11640250" y="636868"/>
                  <a:pt x="11640250" y="636868"/>
                </a:cubicBezTo>
                <a:cubicBezTo>
                  <a:pt x="11640250" y="636868"/>
                  <a:pt x="11640250" y="636868"/>
                  <a:pt x="11698161" y="636868"/>
                </a:cubicBezTo>
                <a:cubicBezTo>
                  <a:pt x="11698161" y="636868"/>
                  <a:pt x="11698161" y="636868"/>
                  <a:pt x="11756073" y="694765"/>
                </a:cubicBezTo>
                <a:cubicBezTo>
                  <a:pt x="11756073" y="694765"/>
                  <a:pt x="11756073" y="694765"/>
                  <a:pt x="11756073" y="695670"/>
                </a:cubicBezTo>
                <a:cubicBezTo>
                  <a:pt x="11756073" y="696574"/>
                  <a:pt x="11756073" y="698384"/>
                  <a:pt x="11756073" y="702002"/>
                </a:cubicBezTo>
                <a:cubicBezTo>
                  <a:pt x="11756073" y="705621"/>
                  <a:pt x="11756073" y="711048"/>
                  <a:pt x="11756073" y="719190"/>
                </a:cubicBezTo>
                <a:lnTo>
                  <a:pt x="11756073" y="728237"/>
                </a:lnTo>
                <a:cubicBezTo>
                  <a:pt x="11756073" y="744520"/>
                  <a:pt x="11756073" y="749948"/>
                  <a:pt x="11756073" y="751757"/>
                </a:cubicBezTo>
                <a:lnTo>
                  <a:pt x="11756073" y="752662"/>
                </a:lnTo>
                <a:cubicBezTo>
                  <a:pt x="11756073" y="752662"/>
                  <a:pt x="11756073" y="752662"/>
                  <a:pt x="11813985" y="810559"/>
                </a:cubicBezTo>
                <a:cubicBezTo>
                  <a:pt x="11813985" y="810559"/>
                  <a:pt x="11813985" y="810559"/>
                  <a:pt x="11813985" y="868456"/>
                </a:cubicBezTo>
                <a:cubicBezTo>
                  <a:pt x="11813985" y="868456"/>
                  <a:pt x="11813985" y="868456"/>
                  <a:pt x="11871896" y="868456"/>
                </a:cubicBezTo>
                <a:cubicBezTo>
                  <a:pt x="11871896" y="868456"/>
                  <a:pt x="11871896" y="868456"/>
                  <a:pt x="11929808" y="926353"/>
                </a:cubicBezTo>
                <a:cubicBezTo>
                  <a:pt x="11929808" y="926353"/>
                  <a:pt x="11929808" y="926353"/>
                  <a:pt x="11929808" y="984250"/>
                </a:cubicBezTo>
                <a:cubicBezTo>
                  <a:pt x="11929808" y="984250"/>
                  <a:pt x="11929808" y="984250"/>
                  <a:pt x="11987720" y="1042147"/>
                </a:cubicBezTo>
                <a:cubicBezTo>
                  <a:pt x="11987720" y="1042147"/>
                  <a:pt x="11987720" y="1042147"/>
                  <a:pt x="11987720" y="1157942"/>
                </a:cubicBezTo>
                <a:cubicBezTo>
                  <a:pt x="11987720" y="1157942"/>
                  <a:pt x="11987720" y="1157942"/>
                  <a:pt x="11987720" y="1215839"/>
                </a:cubicBezTo>
                <a:cubicBezTo>
                  <a:pt x="12103543" y="1331633"/>
                  <a:pt x="12161455" y="1505324"/>
                  <a:pt x="12219366" y="1679015"/>
                </a:cubicBezTo>
                <a:cubicBezTo>
                  <a:pt x="12219366" y="1679015"/>
                  <a:pt x="12219366" y="1679015"/>
                  <a:pt x="12277278" y="1736912"/>
                </a:cubicBezTo>
                <a:cubicBezTo>
                  <a:pt x="12277278" y="1736912"/>
                  <a:pt x="12277278" y="1794809"/>
                  <a:pt x="12335190" y="1794809"/>
                </a:cubicBezTo>
                <a:cubicBezTo>
                  <a:pt x="12335190" y="1794809"/>
                  <a:pt x="12335190" y="1794809"/>
                  <a:pt x="12335190" y="1852706"/>
                </a:cubicBezTo>
                <a:cubicBezTo>
                  <a:pt x="12335190" y="1852706"/>
                  <a:pt x="12335190" y="1852706"/>
                  <a:pt x="12377606" y="1923381"/>
                </a:cubicBezTo>
                <a:lnTo>
                  <a:pt x="12388724" y="1941907"/>
                </a:lnTo>
                <a:lnTo>
                  <a:pt x="12369575" y="1920554"/>
                </a:lnTo>
                <a:cubicBezTo>
                  <a:pt x="12360527" y="1914222"/>
                  <a:pt x="12349668" y="1910603"/>
                  <a:pt x="12335190" y="1910603"/>
                </a:cubicBezTo>
                <a:cubicBezTo>
                  <a:pt x="12508925" y="2142191"/>
                  <a:pt x="12508925" y="2142191"/>
                  <a:pt x="12508925" y="2142191"/>
                </a:cubicBezTo>
                <a:cubicBezTo>
                  <a:pt x="12465491" y="2069820"/>
                  <a:pt x="12432916" y="2015542"/>
                  <a:pt x="12408484" y="1974833"/>
                </a:cubicBezTo>
                <a:lnTo>
                  <a:pt x="12388724" y="1941907"/>
                </a:lnTo>
                <a:lnTo>
                  <a:pt x="12393102" y="1946789"/>
                </a:lnTo>
                <a:cubicBezTo>
                  <a:pt x="12407580" y="1968500"/>
                  <a:pt x="12422058" y="1997449"/>
                  <a:pt x="12451013" y="2026397"/>
                </a:cubicBezTo>
                <a:cubicBezTo>
                  <a:pt x="12508925" y="2084294"/>
                  <a:pt x="12508925" y="2142191"/>
                  <a:pt x="12566837" y="2257985"/>
                </a:cubicBezTo>
                <a:cubicBezTo>
                  <a:pt x="12624748" y="2315883"/>
                  <a:pt x="12624748" y="2315883"/>
                  <a:pt x="12624748" y="2315883"/>
                </a:cubicBezTo>
                <a:cubicBezTo>
                  <a:pt x="12624748" y="2315883"/>
                  <a:pt x="12624748" y="2315883"/>
                  <a:pt x="12624748" y="2257985"/>
                </a:cubicBezTo>
                <a:cubicBezTo>
                  <a:pt x="12624748" y="2257985"/>
                  <a:pt x="12624748" y="2257985"/>
                  <a:pt x="12682660" y="2373780"/>
                </a:cubicBezTo>
                <a:cubicBezTo>
                  <a:pt x="12682660" y="2373780"/>
                  <a:pt x="12682660" y="2373780"/>
                  <a:pt x="12624748" y="2373780"/>
                </a:cubicBezTo>
                <a:cubicBezTo>
                  <a:pt x="12624748" y="2373780"/>
                  <a:pt x="12624748" y="2373780"/>
                  <a:pt x="12624748" y="2431677"/>
                </a:cubicBezTo>
                <a:cubicBezTo>
                  <a:pt x="12624748" y="2431677"/>
                  <a:pt x="12624748" y="2431677"/>
                  <a:pt x="12624748" y="2547471"/>
                </a:cubicBezTo>
                <a:cubicBezTo>
                  <a:pt x="12624748" y="2547471"/>
                  <a:pt x="12624748" y="2605368"/>
                  <a:pt x="12624748" y="2663265"/>
                </a:cubicBezTo>
                <a:cubicBezTo>
                  <a:pt x="12624748" y="2721162"/>
                  <a:pt x="12566837" y="2779059"/>
                  <a:pt x="12508925" y="2779059"/>
                </a:cubicBezTo>
                <a:cubicBezTo>
                  <a:pt x="12451013" y="2836956"/>
                  <a:pt x="12451013" y="2836956"/>
                  <a:pt x="12451013" y="2836956"/>
                </a:cubicBezTo>
                <a:cubicBezTo>
                  <a:pt x="12451013" y="2836956"/>
                  <a:pt x="12451013" y="2836956"/>
                  <a:pt x="12393102" y="2836956"/>
                </a:cubicBezTo>
                <a:cubicBezTo>
                  <a:pt x="12393102" y="2836956"/>
                  <a:pt x="12393102" y="2836956"/>
                  <a:pt x="12277278" y="2836956"/>
                </a:cubicBezTo>
                <a:cubicBezTo>
                  <a:pt x="12277278" y="2836956"/>
                  <a:pt x="12277278" y="2836956"/>
                  <a:pt x="12219366" y="2836956"/>
                </a:cubicBezTo>
                <a:cubicBezTo>
                  <a:pt x="12219366" y="2836956"/>
                  <a:pt x="12219366" y="2836956"/>
                  <a:pt x="12161455" y="2779059"/>
                </a:cubicBezTo>
                <a:cubicBezTo>
                  <a:pt x="12161455" y="2779059"/>
                  <a:pt x="12161455" y="2779059"/>
                  <a:pt x="12161455" y="2721162"/>
                </a:cubicBezTo>
                <a:cubicBezTo>
                  <a:pt x="12161455" y="2721162"/>
                  <a:pt x="12161455" y="2721162"/>
                  <a:pt x="12103543" y="2721162"/>
                </a:cubicBezTo>
                <a:cubicBezTo>
                  <a:pt x="12103543" y="2721162"/>
                  <a:pt x="12103543" y="2721162"/>
                  <a:pt x="12045631" y="2663265"/>
                </a:cubicBezTo>
                <a:cubicBezTo>
                  <a:pt x="12045631" y="2663265"/>
                  <a:pt x="12045631" y="2663265"/>
                  <a:pt x="11987720" y="2663265"/>
                </a:cubicBezTo>
                <a:cubicBezTo>
                  <a:pt x="11987720" y="2663265"/>
                  <a:pt x="11987720" y="2663265"/>
                  <a:pt x="11929808" y="2663265"/>
                </a:cubicBezTo>
                <a:cubicBezTo>
                  <a:pt x="11929808" y="2663265"/>
                  <a:pt x="11929808" y="2663265"/>
                  <a:pt x="11871896" y="2605368"/>
                </a:cubicBezTo>
                <a:cubicBezTo>
                  <a:pt x="11871896" y="2605368"/>
                  <a:pt x="11871896" y="2605368"/>
                  <a:pt x="11698161" y="2431677"/>
                </a:cubicBezTo>
                <a:cubicBezTo>
                  <a:pt x="11698161" y="2431677"/>
                  <a:pt x="11698161" y="2431677"/>
                  <a:pt x="11640250" y="2431677"/>
                </a:cubicBezTo>
                <a:cubicBezTo>
                  <a:pt x="11640250" y="2431677"/>
                  <a:pt x="11640250" y="2431677"/>
                  <a:pt x="11756073" y="2547471"/>
                </a:cubicBezTo>
                <a:cubicBezTo>
                  <a:pt x="11756073" y="2547471"/>
                  <a:pt x="11756073" y="2547471"/>
                  <a:pt x="11640250" y="2489574"/>
                </a:cubicBezTo>
                <a:cubicBezTo>
                  <a:pt x="11640250" y="2489574"/>
                  <a:pt x="11640250" y="2489574"/>
                  <a:pt x="11582338" y="2373780"/>
                </a:cubicBezTo>
                <a:cubicBezTo>
                  <a:pt x="11582338" y="2373780"/>
                  <a:pt x="11582338" y="2373780"/>
                  <a:pt x="11350691" y="2257985"/>
                </a:cubicBezTo>
                <a:cubicBezTo>
                  <a:pt x="11350691" y="2257985"/>
                  <a:pt x="11350691" y="2257985"/>
                  <a:pt x="11292779" y="2257985"/>
                </a:cubicBezTo>
                <a:lnTo>
                  <a:pt x="11292779" y="2257081"/>
                </a:lnTo>
                <a:lnTo>
                  <a:pt x="11292779" y="2250748"/>
                </a:lnTo>
                <a:cubicBezTo>
                  <a:pt x="11292779" y="2247130"/>
                  <a:pt x="11292779" y="2241702"/>
                  <a:pt x="11292779" y="2233560"/>
                </a:cubicBezTo>
                <a:lnTo>
                  <a:pt x="11292779" y="2224514"/>
                </a:lnTo>
                <a:cubicBezTo>
                  <a:pt x="11292779" y="2200088"/>
                  <a:pt x="11292779" y="2200088"/>
                  <a:pt x="11292779" y="2200088"/>
                </a:cubicBezTo>
                <a:cubicBezTo>
                  <a:pt x="11292779" y="2200088"/>
                  <a:pt x="11292779" y="2200088"/>
                  <a:pt x="11234868" y="2200088"/>
                </a:cubicBezTo>
                <a:cubicBezTo>
                  <a:pt x="11234868" y="2200088"/>
                  <a:pt x="11202293" y="2167521"/>
                  <a:pt x="11186005" y="2151238"/>
                </a:cubicBezTo>
                <a:lnTo>
                  <a:pt x="11185961" y="2151194"/>
                </a:lnTo>
                <a:lnTo>
                  <a:pt x="11178766" y="2144001"/>
                </a:lnTo>
                <a:cubicBezTo>
                  <a:pt x="11176956" y="2142191"/>
                  <a:pt x="11176956" y="2142191"/>
                  <a:pt x="11176956" y="2142191"/>
                </a:cubicBezTo>
                <a:lnTo>
                  <a:pt x="11119044" y="2142191"/>
                </a:lnTo>
                <a:lnTo>
                  <a:pt x="11097327" y="2142191"/>
                </a:lnTo>
                <a:cubicBezTo>
                  <a:pt x="11075611" y="2142191"/>
                  <a:pt x="11061133" y="2142191"/>
                  <a:pt x="11061133" y="2142191"/>
                </a:cubicBezTo>
                <a:cubicBezTo>
                  <a:pt x="11061133" y="2142191"/>
                  <a:pt x="11003221" y="2084294"/>
                  <a:pt x="11003221" y="2084294"/>
                </a:cubicBezTo>
                <a:cubicBezTo>
                  <a:pt x="11003221" y="2084294"/>
                  <a:pt x="10945309" y="2084294"/>
                  <a:pt x="10945309" y="2084294"/>
                </a:cubicBezTo>
                <a:cubicBezTo>
                  <a:pt x="10945309" y="2084294"/>
                  <a:pt x="10945309" y="2084294"/>
                  <a:pt x="10938070" y="2084294"/>
                </a:cubicBezTo>
                <a:cubicBezTo>
                  <a:pt x="10934451" y="2084294"/>
                  <a:pt x="10929021" y="2084294"/>
                  <a:pt x="10920878" y="2084294"/>
                </a:cubicBezTo>
                <a:lnTo>
                  <a:pt x="10911829" y="2084294"/>
                </a:lnTo>
                <a:cubicBezTo>
                  <a:pt x="10887398" y="2084294"/>
                  <a:pt x="10887398" y="2084294"/>
                  <a:pt x="10887398" y="2084294"/>
                </a:cubicBezTo>
                <a:lnTo>
                  <a:pt x="10880159" y="2084294"/>
                </a:lnTo>
                <a:lnTo>
                  <a:pt x="10878349" y="2084294"/>
                </a:lnTo>
                <a:lnTo>
                  <a:pt x="10862966" y="2084294"/>
                </a:lnTo>
                <a:lnTo>
                  <a:pt x="10858442" y="2084294"/>
                </a:lnTo>
                <a:lnTo>
                  <a:pt x="10853918" y="2084294"/>
                </a:lnTo>
                <a:lnTo>
                  <a:pt x="10838535" y="2084294"/>
                </a:lnTo>
                <a:lnTo>
                  <a:pt x="10836725" y="2084294"/>
                </a:lnTo>
                <a:cubicBezTo>
                  <a:pt x="10829486" y="2084294"/>
                  <a:pt x="10829486" y="2084294"/>
                  <a:pt x="10829486" y="2084294"/>
                </a:cubicBezTo>
                <a:cubicBezTo>
                  <a:pt x="10771574" y="2026397"/>
                  <a:pt x="10713663" y="2084294"/>
                  <a:pt x="10597839" y="2026397"/>
                </a:cubicBezTo>
                <a:cubicBezTo>
                  <a:pt x="10597839" y="2026397"/>
                  <a:pt x="10597839" y="2026397"/>
                  <a:pt x="10597839" y="2027302"/>
                </a:cubicBezTo>
                <a:cubicBezTo>
                  <a:pt x="10597839" y="2028207"/>
                  <a:pt x="10597839" y="2030016"/>
                  <a:pt x="10597839" y="2033635"/>
                </a:cubicBezTo>
                <a:lnTo>
                  <a:pt x="10597839" y="2035444"/>
                </a:lnTo>
                <a:lnTo>
                  <a:pt x="10597839" y="2050823"/>
                </a:lnTo>
                <a:lnTo>
                  <a:pt x="10597839" y="2055346"/>
                </a:lnTo>
                <a:cubicBezTo>
                  <a:pt x="10597839" y="2062583"/>
                  <a:pt x="10597839" y="2069820"/>
                  <a:pt x="10597839" y="2075248"/>
                </a:cubicBezTo>
                <a:lnTo>
                  <a:pt x="10597839" y="2084294"/>
                </a:lnTo>
                <a:cubicBezTo>
                  <a:pt x="10539927" y="2142191"/>
                  <a:pt x="10482016" y="2200088"/>
                  <a:pt x="10424104" y="2200088"/>
                </a:cubicBezTo>
                <a:cubicBezTo>
                  <a:pt x="10424104" y="2200088"/>
                  <a:pt x="10424104" y="2200088"/>
                  <a:pt x="10192457" y="2431677"/>
                </a:cubicBezTo>
                <a:cubicBezTo>
                  <a:pt x="10192457" y="2431677"/>
                  <a:pt x="10192457" y="2431677"/>
                  <a:pt x="10192457" y="2315883"/>
                </a:cubicBezTo>
                <a:cubicBezTo>
                  <a:pt x="10192457" y="2315883"/>
                  <a:pt x="10192457" y="2315883"/>
                  <a:pt x="10134546" y="2373780"/>
                </a:cubicBezTo>
                <a:cubicBezTo>
                  <a:pt x="10134546" y="2373780"/>
                  <a:pt x="10134546" y="2373780"/>
                  <a:pt x="9902899" y="2547471"/>
                </a:cubicBezTo>
                <a:cubicBezTo>
                  <a:pt x="9902899" y="2547471"/>
                  <a:pt x="9902899" y="2547471"/>
                  <a:pt x="9787076" y="2663265"/>
                </a:cubicBezTo>
                <a:cubicBezTo>
                  <a:pt x="9787076" y="2663265"/>
                  <a:pt x="9787076" y="2663265"/>
                  <a:pt x="9729164" y="2721162"/>
                </a:cubicBezTo>
                <a:cubicBezTo>
                  <a:pt x="9729164" y="2721162"/>
                  <a:pt x="9729164" y="2721162"/>
                  <a:pt x="9787076" y="2721162"/>
                </a:cubicBezTo>
                <a:cubicBezTo>
                  <a:pt x="9787076" y="2721162"/>
                  <a:pt x="9787076" y="2721162"/>
                  <a:pt x="9902899" y="2721162"/>
                </a:cubicBezTo>
                <a:cubicBezTo>
                  <a:pt x="9902899" y="2721162"/>
                  <a:pt x="9902899" y="2721162"/>
                  <a:pt x="9555429" y="2952750"/>
                </a:cubicBezTo>
                <a:cubicBezTo>
                  <a:pt x="9555429" y="2952750"/>
                  <a:pt x="9555429" y="2952750"/>
                  <a:pt x="9497517" y="2894853"/>
                </a:cubicBezTo>
                <a:cubicBezTo>
                  <a:pt x="9497517" y="2894853"/>
                  <a:pt x="9497517" y="2894853"/>
                  <a:pt x="9439605" y="2894853"/>
                </a:cubicBezTo>
                <a:cubicBezTo>
                  <a:pt x="9439605" y="2894853"/>
                  <a:pt x="9439605" y="2894853"/>
                  <a:pt x="9439605" y="2952750"/>
                </a:cubicBezTo>
                <a:cubicBezTo>
                  <a:pt x="9439605" y="2952750"/>
                  <a:pt x="9439605" y="2952750"/>
                  <a:pt x="9265870" y="3184338"/>
                </a:cubicBezTo>
                <a:cubicBezTo>
                  <a:pt x="9265870" y="3184338"/>
                  <a:pt x="9265870" y="3184338"/>
                  <a:pt x="9207959" y="3300133"/>
                </a:cubicBezTo>
                <a:cubicBezTo>
                  <a:pt x="9207959" y="3300133"/>
                  <a:pt x="9207959" y="3300133"/>
                  <a:pt x="9207959" y="3242235"/>
                </a:cubicBezTo>
                <a:cubicBezTo>
                  <a:pt x="9207959" y="3242235"/>
                  <a:pt x="9207959" y="3242235"/>
                  <a:pt x="9092135" y="3415927"/>
                </a:cubicBezTo>
                <a:cubicBezTo>
                  <a:pt x="9092135" y="3415927"/>
                  <a:pt x="9092135" y="3415927"/>
                  <a:pt x="9067704" y="3415927"/>
                </a:cubicBezTo>
                <a:lnTo>
                  <a:pt x="9063179" y="3415927"/>
                </a:lnTo>
                <a:lnTo>
                  <a:pt x="9067704" y="3406880"/>
                </a:lnTo>
                <a:cubicBezTo>
                  <a:pt x="9092135" y="3358030"/>
                  <a:pt x="9092135" y="3358030"/>
                  <a:pt x="9092135" y="3358030"/>
                </a:cubicBezTo>
                <a:cubicBezTo>
                  <a:pt x="9034224" y="3358030"/>
                  <a:pt x="9034224" y="3358030"/>
                  <a:pt x="9034224" y="3358030"/>
                </a:cubicBezTo>
                <a:cubicBezTo>
                  <a:pt x="9034224" y="3358030"/>
                  <a:pt x="9034224" y="3358030"/>
                  <a:pt x="9033319" y="3358934"/>
                </a:cubicBezTo>
                <a:lnTo>
                  <a:pt x="9027782" y="3364470"/>
                </a:lnTo>
                <a:lnTo>
                  <a:pt x="9022033" y="3370218"/>
                </a:lnTo>
                <a:lnTo>
                  <a:pt x="9009792" y="3382455"/>
                </a:lnTo>
                <a:cubicBezTo>
                  <a:pt x="9001648" y="3390597"/>
                  <a:pt x="8990790" y="3401453"/>
                  <a:pt x="8976312" y="3415927"/>
                </a:cubicBezTo>
                <a:cubicBezTo>
                  <a:pt x="8976312" y="3415927"/>
                  <a:pt x="8976312" y="3415927"/>
                  <a:pt x="9000744" y="3391502"/>
                </a:cubicBezTo>
                <a:lnTo>
                  <a:pt x="9022033" y="3370218"/>
                </a:lnTo>
                <a:lnTo>
                  <a:pt x="9026985" y="3365267"/>
                </a:lnTo>
                <a:lnTo>
                  <a:pt x="9027782" y="3364470"/>
                </a:lnTo>
                <a:lnTo>
                  <a:pt x="9034224" y="3358030"/>
                </a:lnTo>
                <a:cubicBezTo>
                  <a:pt x="9034224" y="3358030"/>
                  <a:pt x="9034224" y="3358030"/>
                  <a:pt x="9034224" y="3382455"/>
                </a:cubicBezTo>
                <a:lnTo>
                  <a:pt x="9034224" y="3415927"/>
                </a:lnTo>
                <a:lnTo>
                  <a:pt x="9034223" y="3415928"/>
                </a:lnTo>
                <a:lnTo>
                  <a:pt x="9030605" y="3418641"/>
                </a:lnTo>
                <a:cubicBezTo>
                  <a:pt x="9019746" y="3426783"/>
                  <a:pt x="8976312" y="3459350"/>
                  <a:pt x="8802577" y="3589618"/>
                </a:cubicBezTo>
                <a:cubicBezTo>
                  <a:pt x="8802577" y="3647515"/>
                  <a:pt x="8802577" y="3647515"/>
                  <a:pt x="8744665" y="3705412"/>
                </a:cubicBezTo>
                <a:cubicBezTo>
                  <a:pt x="8744665" y="3705412"/>
                  <a:pt x="8744665" y="3705412"/>
                  <a:pt x="8686753" y="3821206"/>
                </a:cubicBezTo>
                <a:cubicBezTo>
                  <a:pt x="8628842" y="3879103"/>
                  <a:pt x="8570930" y="3937000"/>
                  <a:pt x="8570930" y="3994897"/>
                </a:cubicBezTo>
                <a:cubicBezTo>
                  <a:pt x="8570930" y="3994897"/>
                  <a:pt x="8570930" y="3994897"/>
                  <a:pt x="8570930" y="4052794"/>
                </a:cubicBezTo>
                <a:cubicBezTo>
                  <a:pt x="8570930" y="4052794"/>
                  <a:pt x="8570930" y="4052794"/>
                  <a:pt x="8513018" y="4052794"/>
                </a:cubicBezTo>
                <a:cubicBezTo>
                  <a:pt x="8513018" y="4052794"/>
                  <a:pt x="8513018" y="4052794"/>
                  <a:pt x="8513018" y="4110691"/>
                </a:cubicBezTo>
                <a:cubicBezTo>
                  <a:pt x="8513018" y="4110691"/>
                  <a:pt x="8513018" y="4110691"/>
                  <a:pt x="8339284" y="4284383"/>
                </a:cubicBezTo>
                <a:cubicBezTo>
                  <a:pt x="8339284" y="4284383"/>
                  <a:pt x="8339284" y="4284383"/>
                  <a:pt x="8107636" y="4631765"/>
                </a:cubicBezTo>
                <a:cubicBezTo>
                  <a:pt x="8107636" y="4631765"/>
                  <a:pt x="8107636" y="4631765"/>
                  <a:pt x="7991813" y="4921250"/>
                </a:cubicBezTo>
                <a:cubicBezTo>
                  <a:pt x="7991813" y="4921250"/>
                  <a:pt x="7991813" y="4921250"/>
                  <a:pt x="7933902" y="5210736"/>
                </a:cubicBezTo>
                <a:cubicBezTo>
                  <a:pt x="7933902" y="5210736"/>
                  <a:pt x="7933902" y="5210736"/>
                  <a:pt x="7875990" y="5326530"/>
                </a:cubicBezTo>
                <a:cubicBezTo>
                  <a:pt x="7875990" y="5326530"/>
                  <a:pt x="7875990" y="5326530"/>
                  <a:pt x="7818078" y="5326530"/>
                </a:cubicBezTo>
                <a:cubicBezTo>
                  <a:pt x="7818078" y="5326530"/>
                  <a:pt x="7818078" y="5326530"/>
                  <a:pt x="7818078" y="5442324"/>
                </a:cubicBezTo>
                <a:cubicBezTo>
                  <a:pt x="7818078" y="5442324"/>
                  <a:pt x="7818078" y="5442324"/>
                  <a:pt x="7760166" y="5558118"/>
                </a:cubicBezTo>
                <a:cubicBezTo>
                  <a:pt x="7760166" y="5558118"/>
                  <a:pt x="7760166" y="5558118"/>
                  <a:pt x="7711303" y="5704670"/>
                </a:cubicBezTo>
                <a:lnTo>
                  <a:pt x="7702254" y="5731809"/>
                </a:lnTo>
                <a:lnTo>
                  <a:pt x="7702254" y="5731809"/>
                </a:lnTo>
                <a:cubicBezTo>
                  <a:pt x="7666060" y="5840366"/>
                  <a:pt x="7652487" y="5881075"/>
                  <a:pt x="7647397" y="5896341"/>
                </a:cubicBezTo>
                <a:lnTo>
                  <a:pt x="7645991" y="5900556"/>
                </a:lnTo>
                <a:lnTo>
                  <a:pt x="7644343" y="5905500"/>
                </a:lnTo>
                <a:cubicBezTo>
                  <a:pt x="7644343" y="5905500"/>
                  <a:pt x="7644343" y="5905500"/>
                  <a:pt x="7645248" y="5902786"/>
                </a:cubicBezTo>
                <a:lnTo>
                  <a:pt x="7645991" y="5900556"/>
                </a:lnTo>
                <a:lnTo>
                  <a:pt x="7664731" y="5844352"/>
                </a:lnTo>
                <a:cubicBezTo>
                  <a:pt x="7671093" y="5825270"/>
                  <a:pt x="7677031" y="5807459"/>
                  <a:pt x="7682574" y="5790837"/>
                </a:cubicBezTo>
                <a:lnTo>
                  <a:pt x="7702254" y="5731809"/>
                </a:lnTo>
                <a:lnTo>
                  <a:pt x="7709493" y="5731809"/>
                </a:lnTo>
                <a:cubicBezTo>
                  <a:pt x="7716732" y="5731809"/>
                  <a:pt x="7731210" y="5731809"/>
                  <a:pt x="7760166" y="5731809"/>
                </a:cubicBezTo>
                <a:cubicBezTo>
                  <a:pt x="7760166" y="5731809"/>
                  <a:pt x="7760166" y="5731809"/>
                  <a:pt x="7644343" y="5963397"/>
                </a:cubicBezTo>
                <a:cubicBezTo>
                  <a:pt x="7644343" y="5963397"/>
                  <a:pt x="7644343" y="5963397"/>
                  <a:pt x="7528520" y="6252883"/>
                </a:cubicBezTo>
                <a:cubicBezTo>
                  <a:pt x="7528520" y="6252883"/>
                  <a:pt x="7528520" y="6252883"/>
                  <a:pt x="7470608" y="6484471"/>
                </a:cubicBezTo>
                <a:cubicBezTo>
                  <a:pt x="7470608" y="6484471"/>
                  <a:pt x="7470608" y="6484471"/>
                  <a:pt x="7412696" y="6716059"/>
                </a:cubicBezTo>
                <a:cubicBezTo>
                  <a:pt x="7412696" y="6716059"/>
                  <a:pt x="7412696" y="6716059"/>
                  <a:pt x="7528520" y="6310779"/>
                </a:cubicBezTo>
                <a:cubicBezTo>
                  <a:pt x="7528520" y="6310779"/>
                  <a:pt x="7528520" y="6310779"/>
                  <a:pt x="7412696" y="6773956"/>
                </a:cubicBezTo>
                <a:cubicBezTo>
                  <a:pt x="7412696" y="6773956"/>
                  <a:pt x="7412696" y="6773956"/>
                  <a:pt x="7412696" y="6947647"/>
                </a:cubicBezTo>
                <a:cubicBezTo>
                  <a:pt x="7412696" y="6947647"/>
                  <a:pt x="7412696" y="6947647"/>
                  <a:pt x="7354784" y="7121339"/>
                </a:cubicBezTo>
                <a:cubicBezTo>
                  <a:pt x="7354784" y="7121339"/>
                  <a:pt x="7354784" y="7121339"/>
                  <a:pt x="7296873" y="7874000"/>
                </a:cubicBezTo>
                <a:cubicBezTo>
                  <a:pt x="7296873" y="7874000"/>
                  <a:pt x="7296873" y="7874000"/>
                  <a:pt x="7296873" y="7931897"/>
                </a:cubicBezTo>
                <a:cubicBezTo>
                  <a:pt x="7296873" y="7931897"/>
                  <a:pt x="7296873" y="7931897"/>
                  <a:pt x="7296873" y="7989794"/>
                </a:cubicBezTo>
                <a:cubicBezTo>
                  <a:pt x="7296873" y="7989794"/>
                  <a:pt x="7296873" y="7989794"/>
                  <a:pt x="7296873" y="8047691"/>
                </a:cubicBezTo>
                <a:cubicBezTo>
                  <a:pt x="7296873" y="8047691"/>
                  <a:pt x="7296873" y="8047691"/>
                  <a:pt x="7354784" y="8047691"/>
                </a:cubicBezTo>
                <a:cubicBezTo>
                  <a:pt x="7354784" y="8047691"/>
                  <a:pt x="7354784" y="8047691"/>
                  <a:pt x="7354784" y="8105589"/>
                </a:cubicBezTo>
                <a:cubicBezTo>
                  <a:pt x="7354784" y="8105589"/>
                  <a:pt x="7354784" y="8105589"/>
                  <a:pt x="7354784" y="8163485"/>
                </a:cubicBezTo>
                <a:cubicBezTo>
                  <a:pt x="7412696" y="8279279"/>
                  <a:pt x="7528520" y="8279279"/>
                  <a:pt x="7644343" y="8337177"/>
                </a:cubicBezTo>
                <a:cubicBezTo>
                  <a:pt x="7702254" y="8395074"/>
                  <a:pt x="7760166" y="8395074"/>
                  <a:pt x="7760166" y="8452971"/>
                </a:cubicBezTo>
                <a:cubicBezTo>
                  <a:pt x="7760166" y="8452971"/>
                  <a:pt x="7760166" y="8452971"/>
                  <a:pt x="7933902" y="8568765"/>
                </a:cubicBezTo>
                <a:cubicBezTo>
                  <a:pt x="7933902" y="8568765"/>
                  <a:pt x="7933902" y="8568765"/>
                  <a:pt x="7991813" y="8684559"/>
                </a:cubicBezTo>
                <a:cubicBezTo>
                  <a:pt x="7991813" y="8684559"/>
                  <a:pt x="7991813" y="8684559"/>
                  <a:pt x="8049725" y="8742456"/>
                </a:cubicBezTo>
                <a:cubicBezTo>
                  <a:pt x="8049725" y="8742456"/>
                  <a:pt x="8049725" y="8742456"/>
                  <a:pt x="8049725" y="8800353"/>
                </a:cubicBezTo>
                <a:lnTo>
                  <a:pt x="8042486" y="8800353"/>
                </a:lnTo>
                <a:lnTo>
                  <a:pt x="8025293" y="8800353"/>
                </a:lnTo>
                <a:lnTo>
                  <a:pt x="7991813" y="8800353"/>
                </a:lnTo>
                <a:cubicBezTo>
                  <a:pt x="7991813" y="8800353"/>
                  <a:pt x="7991813" y="8800353"/>
                  <a:pt x="7991813" y="8742456"/>
                </a:cubicBezTo>
                <a:cubicBezTo>
                  <a:pt x="7991813" y="8742456"/>
                  <a:pt x="7991813" y="8742456"/>
                  <a:pt x="7354784" y="8742456"/>
                </a:cubicBezTo>
                <a:cubicBezTo>
                  <a:pt x="7354784" y="8742456"/>
                  <a:pt x="7354784" y="8742456"/>
                  <a:pt x="7354784" y="8800353"/>
                </a:cubicBezTo>
                <a:lnTo>
                  <a:pt x="7347545" y="8800353"/>
                </a:lnTo>
                <a:lnTo>
                  <a:pt x="7330353" y="8800353"/>
                </a:lnTo>
                <a:lnTo>
                  <a:pt x="7296873" y="8800353"/>
                </a:lnTo>
                <a:cubicBezTo>
                  <a:pt x="7296873" y="8800353"/>
                  <a:pt x="7296873" y="8800353"/>
                  <a:pt x="7296873" y="8742456"/>
                </a:cubicBezTo>
                <a:cubicBezTo>
                  <a:pt x="7296873" y="8742456"/>
                  <a:pt x="7296873" y="8742456"/>
                  <a:pt x="7238961" y="8684559"/>
                </a:cubicBezTo>
                <a:cubicBezTo>
                  <a:pt x="7238961" y="8684559"/>
                  <a:pt x="7238961" y="8684559"/>
                  <a:pt x="7238961" y="8626662"/>
                </a:cubicBezTo>
                <a:cubicBezTo>
                  <a:pt x="7238961" y="8568765"/>
                  <a:pt x="7238961" y="8568765"/>
                  <a:pt x="7238961" y="8568765"/>
                </a:cubicBezTo>
                <a:cubicBezTo>
                  <a:pt x="7181050" y="8510868"/>
                  <a:pt x="7181050" y="8452971"/>
                  <a:pt x="7123138" y="8395074"/>
                </a:cubicBezTo>
                <a:cubicBezTo>
                  <a:pt x="7123138" y="8337177"/>
                  <a:pt x="7123138" y="8337177"/>
                  <a:pt x="7123138" y="8337177"/>
                </a:cubicBezTo>
                <a:cubicBezTo>
                  <a:pt x="7123138" y="8337177"/>
                  <a:pt x="7123138" y="8337177"/>
                  <a:pt x="7065226" y="8279279"/>
                </a:cubicBezTo>
                <a:cubicBezTo>
                  <a:pt x="7007314" y="8279279"/>
                  <a:pt x="7007314" y="8279279"/>
                  <a:pt x="6949402" y="8279279"/>
                </a:cubicBezTo>
                <a:cubicBezTo>
                  <a:pt x="6891491" y="8221383"/>
                  <a:pt x="6891491" y="8047691"/>
                  <a:pt x="6949402" y="7989794"/>
                </a:cubicBezTo>
                <a:cubicBezTo>
                  <a:pt x="6949402" y="7931897"/>
                  <a:pt x="6949402" y="7931897"/>
                  <a:pt x="6949402" y="7874000"/>
                </a:cubicBezTo>
                <a:cubicBezTo>
                  <a:pt x="6949402" y="7874000"/>
                  <a:pt x="6949402" y="7874000"/>
                  <a:pt x="6949402" y="7758206"/>
                </a:cubicBezTo>
                <a:cubicBezTo>
                  <a:pt x="6949402" y="7758206"/>
                  <a:pt x="6949402" y="7758206"/>
                  <a:pt x="6949402" y="7526617"/>
                </a:cubicBezTo>
                <a:cubicBezTo>
                  <a:pt x="6949402" y="7526617"/>
                  <a:pt x="6949402" y="7526617"/>
                  <a:pt x="6949402" y="7121339"/>
                </a:cubicBezTo>
                <a:cubicBezTo>
                  <a:pt x="6949402" y="7121339"/>
                  <a:pt x="6949402" y="7121339"/>
                  <a:pt x="6949402" y="7005544"/>
                </a:cubicBezTo>
                <a:cubicBezTo>
                  <a:pt x="6949402" y="7005544"/>
                  <a:pt x="6949402" y="7005544"/>
                  <a:pt x="6949402" y="6831853"/>
                </a:cubicBezTo>
                <a:cubicBezTo>
                  <a:pt x="6949402" y="6831853"/>
                  <a:pt x="6949402" y="6831853"/>
                  <a:pt x="6949402" y="6773956"/>
                </a:cubicBezTo>
                <a:cubicBezTo>
                  <a:pt x="6949402" y="6773956"/>
                  <a:pt x="6949402" y="6773956"/>
                  <a:pt x="6949402" y="6658162"/>
                </a:cubicBezTo>
                <a:cubicBezTo>
                  <a:pt x="6949402" y="6658162"/>
                  <a:pt x="6949402" y="6658162"/>
                  <a:pt x="6891491" y="6658162"/>
                </a:cubicBezTo>
                <a:cubicBezTo>
                  <a:pt x="6891491" y="6658162"/>
                  <a:pt x="6891491" y="6658162"/>
                  <a:pt x="6891491" y="6716059"/>
                </a:cubicBezTo>
                <a:cubicBezTo>
                  <a:pt x="6891491" y="6716059"/>
                  <a:pt x="6891491" y="6716059"/>
                  <a:pt x="6601932" y="7295029"/>
                </a:cubicBezTo>
                <a:cubicBezTo>
                  <a:pt x="6601932" y="7295029"/>
                  <a:pt x="6601932" y="7295029"/>
                  <a:pt x="6601932" y="7295934"/>
                </a:cubicBezTo>
                <a:cubicBezTo>
                  <a:pt x="6601932" y="7296838"/>
                  <a:pt x="6601932" y="7298648"/>
                  <a:pt x="6601932" y="7302266"/>
                </a:cubicBezTo>
                <a:cubicBezTo>
                  <a:pt x="6601932" y="7305885"/>
                  <a:pt x="6601932" y="7311313"/>
                  <a:pt x="6601932" y="7319455"/>
                </a:cubicBezTo>
                <a:lnTo>
                  <a:pt x="6601932" y="7328501"/>
                </a:lnTo>
                <a:cubicBezTo>
                  <a:pt x="6601932" y="7352927"/>
                  <a:pt x="6601932" y="7352927"/>
                  <a:pt x="6601932" y="7352927"/>
                </a:cubicBezTo>
                <a:cubicBezTo>
                  <a:pt x="6601932" y="7352927"/>
                  <a:pt x="6601932" y="7352927"/>
                  <a:pt x="6486109" y="7931897"/>
                </a:cubicBezTo>
                <a:cubicBezTo>
                  <a:pt x="6486109" y="7931897"/>
                  <a:pt x="6486109" y="7931897"/>
                  <a:pt x="6486109" y="7980748"/>
                </a:cubicBezTo>
                <a:lnTo>
                  <a:pt x="6486109" y="7989794"/>
                </a:lnTo>
                <a:cubicBezTo>
                  <a:pt x="6486109" y="7989794"/>
                  <a:pt x="6486109" y="7989794"/>
                  <a:pt x="6486109" y="7997031"/>
                </a:cubicBezTo>
                <a:lnTo>
                  <a:pt x="6486109" y="8009470"/>
                </a:lnTo>
                <a:lnTo>
                  <a:pt x="6486109" y="8014219"/>
                </a:lnTo>
                <a:lnTo>
                  <a:pt x="6486109" y="8023266"/>
                </a:lnTo>
                <a:cubicBezTo>
                  <a:pt x="6486109" y="8047691"/>
                  <a:pt x="6486109" y="8047691"/>
                  <a:pt x="6486109" y="8047691"/>
                </a:cubicBezTo>
                <a:cubicBezTo>
                  <a:pt x="6486109" y="8047691"/>
                  <a:pt x="6486109" y="8047691"/>
                  <a:pt x="6486109" y="8105589"/>
                </a:cubicBezTo>
                <a:cubicBezTo>
                  <a:pt x="6486109" y="8105589"/>
                  <a:pt x="6486109" y="8105589"/>
                  <a:pt x="6486109" y="8130014"/>
                </a:cubicBezTo>
                <a:lnTo>
                  <a:pt x="6486109" y="8139060"/>
                </a:lnTo>
                <a:lnTo>
                  <a:pt x="6486109" y="8148107"/>
                </a:lnTo>
                <a:lnTo>
                  <a:pt x="6486109" y="8156248"/>
                </a:lnTo>
                <a:cubicBezTo>
                  <a:pt x="6486109" y="8163485"/>
                  <a:pt x="6486109" y="8163485"/>
                  <a:pt x="6486109" y="8163485"/>
                </a:cubicBezTo>
                <a:cubicBezTo>
                  <a:pt x="6486109" y="8163485"/>
                  <a:pt x="6486109" y="8163485"/>
                  <a:pt x="6486109" y="8170722"/>
                </a:cubicBezTo>
                <a:lnTo>
                  <a:pt x="6486109" y="8185197"/>
                </a:lnTo>
                <a:lnTo>
                  <a:pt x="6486109" y="8187911"/>
                </a:lnTo>
                <a:lnTo>
                  <a:pt x="6486109" y="8196957"/>
                </a:lnTo>
                <a:lnTo>
                  <a:pt x="6486109" y="8211432"/>
                </a:lnTo>
                <a:lnTo>
                  <a:pt x="6486109" y="8214146"/>
                </a:lnTo>
                <a:cubicBezTo>
                  <a:pt x="6486109" y="8221383"/>
                  <a:pt x="6486109" y="8221383"/>
                  <a:pt x="6486109" y="8221383"/>
                </a:cubicBezTo>
                <a:cubicBezTo>
                  <a:pt x="6486109" y="8221383"/>
                  <a:pt x="6486109" y="8221383"/>
                  <a:pt x="6486109" y="8222288"/>
                </a:cubicBezTo>
                <a:cubicBezTo>
                  <a:pt x="6486109" y="8223192"/>
                  <a:pt x="6486109" y="8225001"/>
                  <a:pt x="6486109" y="8228620"/>
                </a:cubicBezTo>
                <a:cubicBezTo>
                  <a:pt x="6486109" y="8232238"/>
                  <a:pt x="6486109" y="8237666"/>
                  <a:pt x="6486109" y="8245808"/>
                </a:cubicBezTo>
                <a:lnTo>
                  <a:pt x="6486109" y="8254854"/>
                </a:lnTo>
                <a:cubicBezTo>
                  <a:pt x="6486109" y="8279279"/>
                  <a:pt x="6486109" y="8279279"/>
                  <a:pt x="6486109" y="8279279"/>
                </a:cubicBezTo>
                <a:cubicBezTo>
                  <a:pt x="6659844" y="8337177"/>
                  <a:pt x="6717756" y="8510868"/>
                  <a:pt x="6775668" y="8626662"/>
                </a:cubicBezTo>
                <a:cubicBezTo>
                  <a:pt x="6775668" y="8626662"/>
                  <a:pt x="6775668" y="8626662"/>
                  <a:pt x="6775668" y="8684559"/>
                </a:cubicBezTo>
                <a:cubicBezTo>
                  <a:pt x="6775668" y="8684559"/>
                  <a:pt x="6775668" y="8684559"/>
                  <a:pt x="6717756" y="8684559"/>
                </a:cubicBezTo>
                <a:cubicBezTo>
                  <a:pt x="6717756" y="8684559"/>
                  <a:pt x="6717756" y="8684559"/>
                  <a:pt x="6428198" y="8684559"/>
                </a:cubicBezTo>
                <a:cubicBezTo>
                  <a:pt x="6428198" y="8684559"/>
                  <a:pt x="6428198" y="8684559"/>
                  <a:pt x="6370286" y="8684559"/>
                </a:cubicBezTo>
                <a:cubicBezTo>
                  <a:pt x="6370286" y="8684559"/>
                  <a:pt x="6370286" y="8684559"/>
                  <a:pt x="6312374" y="8684559"/>
                </a:cubicBezTo>
                <a:cubicBezTo>
                  <a:pt x="6312374" y="8684559"/>
                  <a:pt x="6254463" y="8684559"/>
                  <a:pt x="6254463" y="8684559"/>
                </a:cubicBezTo>
                <a:cubicBezTo>
                  <a:pt x="6196551" y="8684559"/>
                  <a:pt x="6196551" y="8684559"/>
                  <a:pt x="6196551" y="8684559"/>
                </a:cubicBezTo>
                <a:cubicBezTo>
                  <a:pt x="6196551" y="8684559"/>
                  <a:pt x="6196551" y="8684559"/>
                  <a:pt x="6138639" y="8626662"/>
                </a:cubicBezTo>
                <a:cubicBezTo>
                  <a:pt x="6138639" y="8626662"/>
                  <a:pt x="6138639" y="8626662"/>
                  <a:pt x="6138639" y="8568765"/>
                </a:cubicBezTo>
                <a:cubicBezTo>
                  <a:pt x="6138639" y="8568765"/>
                  <a:pt x="6138639" y="8568765"/>
                  <a:pt x="6196551" y="8510868"/>
                </a:cubicBezTo>
                <a:cubicBezTo>
                  <a:pt x="6196551" y="8452971"/>
                  <a:pt x="6138639" y="8395074"/>
                  <a:pt x="6080728" y="8395074"/>
                </a:cubicBezTo>
                <a:cubicBezTo>
                  <a:pt x="6080728" y="8395074"/>
                  <a:pt x="6080728" y="8395074"/>
                  <a:pt x="6022816" y="8337177"/>
                </a:cubicBezTo>
                <a:cubicBezTo>
                  <a:pt x="6022816" y="8337177"/>
                  <a:pt x="6022816" y="8337177"/>
                  <a:pt x="6071679" y="8337177"/>
                </a:cubicBezTo>
                <a:lnTo>
                  <a:pt x="6109684" y="8337177"/>
                </a:lnTo>
                <a:lnTo>
                  <a:pt x="6114208" y="8346223"/>
                </a:lnTo>
                <a:cubicBezTo>
                  <a:pt x="6138639" y="8395074"/>
                  <a:pt x="6138639" y="8395074"/>
                  <a:pt x="6138639" y="8395074"/>
                </a:cubicBezTo>
                <a:cubicBezTo>
                  <a:pt x="6138639" y="8380600"/>
                  <a:pt x="6138639" y="8367935"/>
                  <a:pt x="6138639" y="8356853"/>
                </a:cubicBezTo>
                <a:lnTo>
                  <a:pt x="6138639" y="8337177"/>
                </a:lnTo>
                <a:lnTo>
                  <a:pt x="6109684" y="8337177"/>
                </a:lnTo>
                <a:lnTo>
                  <a:pt x="6099843" y="8317500"/>
                </a:lnTo>
                <a:cubicBezTo>
                  <a:pt x="6094301" y="8306418"/>
                  <a:pt x="6087967" y="8293753"/>
                  <a:pt x="6080728" y="8279279"/>
                </a:cubicBezTo>
                <a:cubicBezTo>
                  <a:pt x="6080728" y="8279279"/>
                  <a:pt x="6080728" y="8279279"/>
                  <a:pt x="6080728" y="8221383"/>
                </a:cubicBezTo>
                <a:cubicBezTo>
                  <a:pt x="6022816" y="8221383"/>
                  <a:pt x="6022816" y="8221383"/>
                  <a:pt x="6022816" y="8163485"/>
                </a:cubicBezTo>
                <a:cubicBezTo>
                  <a:pt x="6022816" y="8163485"/>
                  <a:pt x="6022816" y="8163485"/>
                  <a:pt x="6022816" y="8105589"/>
                </a:cubicBezTo>
                <a:cubicBezTo>
                  <a:pt x="6022816" y="8105589"/>
                  <a:pt x="6022816" y="8105589"/>
                  <a:pt x="5964904" y="8105589"/>
                </a:cubicBezTo>
                <a:cubicBezTo>
                  <a:pt x="5964904" y="8105589"/>
                  <a:pt x="5964904" y="8105589"/>
                  <a:pt x="6080728" y="7931897"/>
                </a:cubicBezTo>
                <a:cubicBezTo>
                  <a:pt x="6138639" y="7816103"/>
                  <a:pt x="6196551" y="7758206"/>
                  <a:pt x="6254463" y="7700309"/>
                </a:cubicBezTo>
                <a:cubicBezTo>
                  <a:pt x="6254463" y="7700309"/>
                  <a:pt x="6254463" y="7700309"/>
                  <a:pt x="6428198" y="7237133"/>
                </a:cubicBezTo>
                <a:cubicBezTo>
                  <a:pt x="6428198" y="7237133"/>
                  <a:pt x="6428198" y="7237133"/>
                  <a:pt x="6370286" y="7237133"/>
                </a:cubicBezTo>
                <a:cubicBezTo>
                  <a:pt x="6370286" y="7237133"/>
                  <a:pt x="6370286" y="7237133"/>
                  <a:pt x="6254463" y="7237133"/>
                </a:cubicBezTo>
                <a:cubicBezTo>
                  <a:pt x="6254463" y="7237133"/>
                  <a:pt x="6254463" y="7237133"/>
                  <a:pt x="6312374" y="7063441"/>
                </a:cubicBezTo>
                <a:cubicBezTo>
                  <a:pt x="6312374" y="7063441"/>
                  <a:pt x="6312374" y="7063441"/>
                  <a:pt x="6370286" y="6947647"/>
                </a:cubicBezTo>
                <a:cubicBezTo>
                  <a:pt x="6370286" y="6947647"/>
                  <a:pt x="6370286" y="6947647"/>
                  <a:pt x="6312374" y="6889750"/>
                </a:cubicBezTo>
                <a:cubicBezTo>
                  <a:pt x="6312374" y="6889750"/>
                  <a:pt x="6312374" y="6889750"/>
                  <a:pt x="6312374" y="6831853"/>
                </a:cubicBezTo>
                <a:cubicBezTo>
                  <a:pt x="6312374" y="6831853"/>
                  <a:pt x="6312374" y="6831853"/>
                  <a:pt x="6312374" y="6658162"/>
                </a:cubicBezTo>
                <a:cubicBezTo>
                  <a:pt x="6312374" y="6658162"/>
                  <a:pt x="6312374" y="6658162"/>
                  <a:pt x="6370286" y="6542367"/>
                </a:cubicBezTo>
                <a:cubicBezTo>
                  <a:pt x="6370286" y="6484471"/>
                  <a:pt x="6428198" y="6484471"/>
                  <a:pt x="6428198" y="6426573"/>
                </a:cubicBezTo>
                <a:cubicBezTo>
                  <a:pt x="6428198" y="6426573"/>
                  <a:pt x="6428198" y="6426573"/>
                  <a:pt x="6428198" y="6368677"/>
                </a:cubicBezTo>
                <a:cubicBezTo>
                  <a:pt x="6428198" y="6368677"/>
                  <a:pt x="6428198" y="6368677"/>
                  <a:pt x="6428198" y="6252883"/>
                </a:cubicBezTo>
                <a:cubicBezTo>
                  <a:pt x="6428198" y="6252883"/>
                  <a:pt x="6428198" y="6252883"/>
                  <a:pt x="6486109" y="6252883"/>
                </a:cubicBezTo>
                <a:cubicBezTo>
                  <a:pt x="6486109" y="6252883"/>
                  <a:pt x="6486109" y="6252883"/>
                  <a:pt x="6486109" y="6194985"/>
                </a:cubicBezTo>
                <a:cubicBezTo>
                  <a:pt x="6486109" y="6194985"/>
                  <a:pt x="6486109" y="6194985"/>
                  <a:pt x="6544021" y="5963397"/>
                </a:cubicBezTo>
                <a:cubicBezTo>
                  <a:pt x="6544021" y="5963397"/>
                  <a:pt x="6544021" y="5963397"/>
                  <a:pt x="6544021" y="5905500"/>
                </a:cubicBezTo>
                <a:cubicBezTo>
                  <a:pt x="6601932" y="5847603"/>
                  <a:pt x="6601932" y="5731809"/>
                  <a:pt x="6601932" y="5673912"/>
                </a:cubicBezTo>
                <a:cubicBezTo>
                  <a:pt x="6601932" y="5673912"/>
                  <a:pt x="6601932" y="5673912"/>
                  <a:pt x="6601932" y="5616015"/>
                </a:cubicBezTo>
                <a:cubicBezTo>
                  <a:pt x="6601932" y="5616015"/>
                  <a:pt x="6601932" y="5616015"/>
                  <a:pt x="6659844" y="5616015"/>
                </a:cubicBezTo>
                <a:cubicBezTo>
                  <a:pt x="6659844" y="5500221"/>
                  <a:pt x="6659844" y="5384427"/>
                  <a:pt x="6717756" y="5268633"/>
                </a:cubicBezTo>
                <a:cubicBezTo>
                  <a:pt x="6717756" y="5210736"/>
                  <a:pt x="6717756" y="5152839"/>
                  <a:pt x="6717756" y="5094941"/>
                </a:cubicBezTo>
                <a:cubicBezTo>
                  <a:pt x="6717756" y="5037044"/>
                  <a:pt x="6717756" y="5037044"/>
                  <a:pt x="6717756" y="4979147"/>
                </a:cubicBezTo>
                <a:cubicBezTo>
                  <a:pt x="6717756" y="4979147"/>
                  <a:pt x="6717756" y="4979147"/>
                  <a:pt x="6693324" y="4905871"/>
                </a:cubicBezTo>
                <a:lnTo>
                  <a:pt x="6679148" y="4863353"/>
                </a:lnTo>
                <a:lnTo>
                  <a:pt x="6693324" y="4863353"/>
                </a:lnTo>
                <a:cubicBezTo>
                  <a:pt x="6717756" y="4863353"/>
                  <a:pt x="6717756" y="4863353"/>
                  <a:pt x="6717756" y="4863353"/>
                </a:cubicBezTo>
                <a:cubicBezTo>
                  <a:pt x="6659844" y="4805456"/>
                  <a:pt x="6659844" y="4805456"/>
                  <a:pt x="6659844" y="4805456"/>
                </a:cubicBezTo>
                <a:lnTo>
                  <a:pt x="6659844" y="4785780"/>
                </a:lnTo>
                <a:cubicBezTo>
                  <a:pt x="6659844" y="4774698"/>
                  <a:pt x="6659844" y="4762033"/>
                  <a:pt x="6659844" y="4747559"/>
                </a:cubicBezTo>
                <a:cubicBezTo>
                  <a:pt x="6659844" y="4747559"/>
                  <a:pt x="6659844" y="4747559"/>
                  <a:pt x="6601932" y="4689662"/>
                </a:cubicBezTo>
                <a:cubicBezTo>
                  <a:pt x="6601932" y="4689662"/>
                  <a:pt x="6544021" y="4689662"/>
                  <a:pt x="6486109" y="4689662"/>
                </a:cubicBezTo>
                <a:cubicBezTo>
                  <a:pt x="6428198" y="4689662"/>
                  <a:pt x="6428198" y="4689662"/>
                  <a:pt x="6428198" y="4689662"/>
                </a:cubicBezTo>
                <a:cubicBezTo>
                  <a:pt x="6428198" y="4689662"/>
                  <a:pt x="6428198" y="4689662"/>
                  <a:pt x="6403766" y="4689662"/>
                </a:cubicBezTo>
                <a:lnTo>
                  <a:pt x="6394718" y="4689662"/>
                </a:lnTo>
                <a:cubicBezTo>
                  <a:pt x="6386574" y="4689662"/>
                  <a:pt x="6381145" y="4689662"/>
                  <a:pt x="6377525" y="4689662"/>
                </a:cubicBezTo>
                <a:cubicBezTo>
                  <a:pt x="6370286" y="4689662"/>
                  <a:pt x="6370286" y="4689662"/>
                  <a:pt x="6370286" y="4689662"/>
                </a:cubicBezTo>
                <a:cubicBezTo>
                  <a:pt x="6312374" y="4689662"/>
                  <a:pt x="6196551" y="4689662"/>
                  <a:pt x="6080728" y="4689662"/>
                </a:cubicBezTo>
                <a:cubicBezTo>
                  <a:pt x="6066250" y="4689662"/>
                  <a:pt x="6048153" y="4689662"/>
                  <a:pt x="6028245" y="4689662"/>
                </a:cubicBezTo>
                <a:lnTo>
                  <a:pt x="5993861" y="4689662"/>
                </a:lnTo>
                <a:lnTo>
                  <a:pt x="5924977" y="4669986"/>
                </a:lnTo>
                <a:cubicBezTo>
                  <a:pt x="5886181" y="4658904"/>
                  <a:pt x="5841842" y="4646239"/>
                  <a:pt x="5791169" y="4631765"/>
                </a:cubicBezTo>
                <a:cubicBezTo>
                  <a:pt x="5675346" y="4631765"/>
                  <a:pt x="5617434" y="4631765"/>
                  <a:pt x="5559522" y="4631765"/>
                </a:cubicBezTo>
                <a:cubicBezTo>
                  <a:pt x="5559522" y="4631765"/>
                  <a:pt x="5559522" y="4631765"/>
                  <a:pt x="5385788" y="4689662"/>
                </a:cubicBezTo>
                <a:cubicBezTo>
                  <a:pt x="5385788" y="4689662"/>
                  <a:pt x="5385788" y="4689662"/>
                  <a:pt x="5501611" y="4631765"/>
                </a:cubicBezTo>
                <a:cubicBezTo>
                  <a:pt x="5501611" y="4631765"/>
                  <a:pt x="5443699" y="4631765"/>
                  <a:pt x="5443699" y="4631765"/>
                </a:cubicBezTo>
                <a:cubicBezTo>
                  <a:pt x="5443699" y="4631765"/>
                  <a:pt x="5443699" y="4631765"/>
                  <a:pt x="5385788" y="4631765"/>
                </a:cubicBezTo>
                <a:cubicBezTo>
                  <a:pt x="5385788" y="4631765"/>
                  <a:pt x="5385788" y="4631765"/>
                  <a:pt x="5327876" y="4631765"/>
                </a:cubicBezTo>
                <a:cubicBezTo>
                  <a:pt x="5269964" y="4573868"/>
                  <a:pt x="5212052" y="4631765"/>
                  <a:pt x="5154141" y="4631765"/>
                </a:cubicBezTo>
                <a:cubicBezTo>
                  <a:pt x="5154141" y="4631765"/>
                  <a:pt x="5154141" y="4631765"/>
                  <a:pt x="5096229" y="4631765"/>
                </a:cubicBezTo>
                <a:cubicBezTo>
                  <a:pt x="5096229" y="4631765"/>
                  <a:pt x="5038318" y="4631765"/>
                  <a:pt x="5038318" y="4631765"/>
                </a:cubicBezTo>
                <a:cubicBezTo>
                  <a:pt x="4922494" y="4631765"/>
                  <a:pt x="4864582" y="4631765"/>
                  <a:pt x="4806670" y="4631765"/>
                </a:cubicBezTo>
                <a:lnTo>
                  <a:pt x="4804861" y="4631765"/>
                </a:lnTo>
                <a:cubicBezTo>
                  <a:pt x="4803051" y="4631765"/>
                  <a:pt x="4799431" y="4631765"/>
                  <a:pt x="4792192" y="4631765"/>
                </a:cubicBezTo>
                <a:lnTo>
                  <a:pt x="4773190" y="4631765"/>
                </a:lnTo>
                <a:lnTo>
                  <a:pt x="4757808" y="4631765"/>
                </a:lnTo>
                <a:lnTo>
                  <a:pt x="4755998" y="4631765"/>
                </a:lnTo>
                <a:cubicBezTo>
                  <a:pt x="4748759" y="4631765"/>
                  <a:pt x="4748759" y="4631765"/>
                  <a:pt x="4748759" y="4631765"/>
                </a:cubicBezTo>
                <a:lnTo>
                  <a:pt x="4690848" y="4631765"/>
                </a:lnTo>
                <a:cubicBezTo>
                  <a:pt x="4690848" y="4631765"/>
                  <a:pt x="4632935" y="4631765"/>
                  <a:pt x="4575024" y="4631765"/>
                </a:cubicBezTo>
                <a:cubicBezTo>
                  <a:pt x="4575024" y="4631765"/>
                  <a:pt x="4575024" y="4631765"/>
                  <a:pt x="4574119" y="4632670"/>
                </a:cubicBezTo>
                <a:lnTo>
                  <a:pt x="4572008" y="4634781"/>
                </a:lnTo>
                <a:lnTo>
                  <a:pt x="4565975" y="4640812"/>
                </a:lnTo>
                <a:lnTo>
                  <a:pt x="4552704" y="4654080"/>
                </a:lnTo>
                <a:lnTo>
                  <a:pt x="4541544" y="4665237"/>
                </a:lnTo>
                <a:lnTo>
                  <a:pt x="4539541" y="4667239"/>
                </a:lnTo>
                <a:lnTo>
                  <a:pt x="4539432" y="4667348"/>
                </a:lnTo>
                <a:lnTo>
                  <a:pt x="4517112" y="4689662"/>
                </a:lnTo>
                <a:lnTo>
                  <a:pt x="4556926" y="4689662"/>
                </a:lnTo>
                <a:cubicBezTo>
                  <a:pt x="4589502" y="4689662"/>
                  <a:pt x="4632936" y="4689662"/>
                  <a:pt x="4690848" y="4689662"/>
                </a:cubicBezTo>
                <a:cubicBezTo>
                  <a:pt x="4690848" y="4689662"/>
                  <a:pt x="4690848" y="4689662"/>
                  <a:pt x="4690848" y="4747559"/>
                </a:cubicBezTo>
                <a:cubicBezTo>
                  <a:pt x="4690848" y="4747559"/>
                  <a:pt x="4690848" y="4747559"/>
                  <a:pt x="4459200" y="4689662"/>
                </a:cubicBezTo>
                <a:cubicBezTo>
                  <a:pt x="4459200" y="4689662"/>
                  <a:pt x="4459200" y="4689662"/>
                  <a:pt x="4401289" y="4631765"/>
                </a:cubicBezTo>
                <a:cubicBezTo>
                  <a:pt x="4401289" y="4631765"/>
                  <a:pt x="4401289" y="4631765"/>
                  <a:pt x="4285465" y="4689662"/>
                </a:cubicBezTo>
                <a:cubicBezTo>
                  <a:pt x="4169642" y="4689662"/>
                  <a:pt x="4111731" y="4631765"/>
                  <a:pt x="3995907" y="4631765"/>
                </a:cubicBezTo>
                <a:cubicBezTo>
                  <a:pt x="3995907" y="4631765"/>
                  <a:pt x="3995907" y="4631765"/>
                  <a:pt x="4111731" y="4689662"/>
                </a:cubicBezTo>
                <a:cubicBezTo>
                  <a:pt x="4111731" y="4689662"/>
                  <a:pt x="4111731" y="4689662"/>
                  <a:pt x="3937995" y="4631765"/>
                </a:cubicBezTo>
                <a:cubicBezTo>
                  <a:pt x="3880083" y="4631765"/>
                  <a:pt x="3880083" y="4631765"/>
                  <a:pt x="3822172" y="4631765"/>
                </a:cubicBezTo>
                <a:cubicBezTo>
                  <a:pt x="3822172" y="4631765"/>
                  <a:pt x="3822172" y="4631765"/>
                  <a:pt x="3764261" y="4573868"/>
                </a:cubicBezTo>
                <a:cubicBezTo>
                  <a:pt x="3764261" y="4573868"/>
                  <a:pt x="3706348" y="4573868"/>
                  <a:pt x="3648437" y="4573868"/>
                </a:cubicBezTo>
                <a:cubicBezTo>
                  <a:pt x="3648437" y="4573868"/>
                  <a:pt x="3648437" y="4573868"/>
                  <a:pt x="3474701" y="4515971"/>
                </a:cubicBezTo>
                <a:cubicBezTo>
                  <a:pt x="3474701" y="4515971"/>
                  <a:pt x="3416791" y="4515971"/>
                  <a:pt x="3416791" y="4515971"/>
                </a:cubicBezTo>
                <a:cubicBezTo>
                  <a:pt x="3416791" y="4515971"/>
                  <a:pt x="3416791" y="4515971"/>
                  <a:pt x="3416791" y="4573868"/>
                </a:cubicBezTo>
                <a:cubicBezTo>
                  <a:pt x="3416791" y="4573868"/>
                  <a:pt x="3416791" y="4573868"/>
                  <a:pt x="3474701" y="4515971"/>
                </a:cubicBezTo>
                <a:cubicBezTo>
                  <a:pt x="3474701" y="4515971"/>
                  <a:pt x="3474701" y="4515971"/>
                  <a:pt x="3416791" y="4631765"/>
                </a:cubicBezTo>
                <a:cubicBezTo>
                  <a:pt x="3416791" y="4631765"/>
                  <a:pt x="3416791" y="4631765"/>
                  <a:pt x="3300966" y="4747559"/>
                </a:cubicBezTo>
                <a:cubicBezTo>
                  <a:pt x="3300966" y="4747559"/>
                  <a:pt x="3300966" y="4747559"/>
                  <a:pt x="3300966" y="4689662"/>
                </a:cubicBezTo>
                <a:cubicBezTo>
                  <a:pt x="3300966" y="4747559"/>
                  <a:pt x="3300966" y="4805456"/>
                  <a:pt x="3243055" y="4805456"/>
                </a:cubicBezTo>
                <a:cubicBezTo>
                  <a:pt x="3243055" y="4805456"/>
                  <a:pt x="3243055" y="4805456"/>
                  <a:pt x="3243055" y="4863353"/>
                </a:cubicBezTo>
                <a:cubicBezTo>
                  <a:pt x="3243055" y="4863353"/>
                  <a:pt x="3243055" y="4863353"/>
                  <a:pt x="3300966" y="4805456"/>
                </a:cubicBezTo>
                <a:cubicBezTo>
                  <a:pt x="3300966" y="4805456"/>
                  <a:pt x="3300966" y="4805456"/>
                  <a:pt x="3300966" y="4863353"/>
                </a:cubicBezTo>
                <a:cubicBezTo>
                  <a:pt x="3300966" y="4863353"/>
                  <a:pt x="3300966" y="4863353"/>
                  <a:pt x="3185143" y="5094941"/>
                </a:cubicBezTo>
                <a:cubicBezTo>
                  <a:pt x="3185143" y="5152839"/>
                  <a:pt x="3185143" y="5210736"/>
                  <a:pt x="3185143" y="5210736"/>
                </a:cubicBezTo>
                <a:cubicBezTo>
                  <a:pt x="3185143" y="5268633"/>
                  <a:pt x="3185143" y="5326530"/>
                  <a:pt x="3127232" y="5384427"/>
                </a:cubicBezTo>
                <a:cubicBezTo>
                  <a:pt x="3127232" y="5384427"/>
                  <a:pt x="3127232" y="5384427"/>
                  <a:pt x="3185143" y="5384427"/>
                </a:cubicBezTo>
                <a:cubicBezTo>
                  <a:pt x="3185143" y="5384427"/>
                  <a:pt x="3185143" y="5384427"/>
                  <a:pt x="3127232" y="5500221"/>
                </a:cubicBezTo>
                <a:cubicBezTo>
                  <a:pt x="3069320" y="5673912"/>
                  <a:pt x="3011408" y="5905500"/>
                  <a:pt x="2953496" y="6079191"/>
                </a:cubicBezTo>
                <a:cubicBezTo>
                  <a:pt x="2953496" y="6079191"/>
                  <a:pt x="2953496" y="6079191"/>
                  <a:pt x="2953496" y="6194985"/>
                </a:cubicBezTo>
                <a:cubicBezTo>
                  <a:pt x="2953496" y="6194985"/>
                  <a:pt x="2953496" y="6194985"/>
                  <a:pt x="2895585" y="6368677"/>
                </a:cubicBezTo>
                <a:cubicBezTo>
                  <a:pt x="2895585" y="6368677"/>
                  <a:pt x="2895585" y="6368677"/>
                  <a:pt x="2953496" y="6310779"/>
                </a:cubicBezTo>
                <a:cubicBezTo>
                  <a:pt x="2953496" y="6310779"/>
                  <a:pt x="2953496" y="6310779"/>
                  <a:pt x="2953496" y="6314398"/>
                </a:cubicBezTo>
                <a:lnTo>
                  <a:pt x="2953496" y="6315302"/>
                </a:lnTo>
                <a:lnTo>
                  <a:pt x="2953496" y="6322992"/>
                </a:lnTo>
                <a:lnTo>
                  <a:pt x="2953496" y="6326045"/>
                </a:lnTo>
                <a:lnTo>
                  <a:pt x="2953496" y="6339728"/>
                </a:lnTo>
                <a:lnTo>
                  <a:pt x="2953496" y="6346965"/>
                </a:lnTo>
                <a:lnTo>
                  <a:pt x="2953496" y="6367319"/>
                </a:lnTo>
                <a:lnTo>
                  <a:pt x="2953496" y="6381454"/>
                </a:lnTo>
                <a:lnTo>
                  <a:pt x="2953496" y="6387221"/>
                </a:lnTo>
                <a:lnTo>
                  <a:pt x="2953496" y="6408480"/>
                </a:lnTo>
                <a:lnTo>
                  <a:pt x="2953496" y="6432906"/>
                </a:lnTo>
                <a:lnTo>
                  <a:pt x="2953496" y="6444666"/>
                </a:lnTo>
                <a:lnTo>
                  <a:pt x="2953496" y="6465925"/>
                </a:lnTo>
                <a:lnTo>
                  <a:pt x="2953496" y="6484471"/>
                </a:lnTo>
                <a:lnTo>
                  <a:pt x="2953496" y="6485827"/>
                </a:lnTo>
                <a:lnTo>
                  <a:pt x="2953496" y="6486280"/>
                </a:lnTo>
                <a:cubicBezTo>
                  <a:pt x="2953496" y="6488090"/>
                  <a:pt x="2953496" y="6491708"/>
                  <a:pt x="2953496" y="6498945"/>
                </a:cubicBezTo>
                <a:lnTo>
                  <a:pt x="2953496" y="6504712"/>
                </a:lnTo>
                <a:lnTo>
                  <a:pt x="2953496" y="6512741"/>
                </a:lnTo>
                <a:lnTo>
                  <a:pt x="2953496" y="6513418"/>
                </a:lnTo>
                <a:lnTo>
                  <a:pt x="2953496" y="6522692"/>
                </a:lnTo>
                <a:lnTo>
                  <a:pt x="2953496" y="6530154"/>
                </a:lnTo>
                <a:lnTo>
                  <a:pt x="2953496" y="6533322"/>
                </a:lnTo>
                <a:lnTo>
                  <a:pt x="2953496" y="6538748"/>
                </a:lnTo>
                <a:lnTo>
                  <a:pt x="2953496" y="6542367"/>
                </a:lnTo>
                <a:lnTo>
                  <a:pt x="2953496" y="6551414"/>
                </a:lnTo>
                <a:lnTo>
                  <a:pt x="2953496" y="6562044"/>
                </a:lnTo>
                <a:lnTo>
                  <a:pt x="2953496" y="6571995"/>
                </a:lnTo>
                <a:cubicBezTo>
                  <a:pt x="2953496" y="6588957"/>
                  <a:pt x="2953496" y="6595742"/>
                  <a:pt x="2953496" y="6598456"/>
                </a:cubicBezTo>
                <a:lnTo>
                  <a:pt x="2953496" y="6600265"/>
                </a:lnTo>
                <a:cubicBezTo>
                  <a:pt x="2953496" y="6600265"/>
                  <a:pt x="2953496" y="6600265"/>
                  <a:pt x="3243055" y="7874000"/>
                </a:cubicBezTo>
                <a:cubicBezTo>
                  <a:pt x="3243055" y="7874000"/>
                  <a:pt x="3243055" y="7874000"/>
                  <a:pt x="3127232" y="7410823"/>
                </a:cubicBezTo>
                <a:cubicBezTo>
                  <a:pt x="3127232" y="7410823"/>
                  <a:pt x="3127232" y="7410823"/>
                  <a:pt x="3127232" y="7468721"/>
                </a:cubicBezTo>
                <a:cubicBezTo>
                  <a:pt x="3185143" y="7584515"/>
                  <a:pt x="3185143" y="7758206"/>
                  <a:pt x="3243055" y="7874000"/>
                </a:cubicBezTo>
                <a:cubicBezTo>
                  <a:pt x="3243055" y="7989794"/>
                  <a:pt x="3300966" y="8047691"/>
                  <a:pt x="3358878" y="8163485"/>
                </a:cubicBezTo>
                <a:cubicBezTo>
                  <a:pt x="3358878" y="8163485"/>
                  <a:pt x="3358878" y="8163485"/>
                  <a:pt x="3359783" y="8164390"/>
                </a:cubicBezTo>
                <a:lnTo>
                  <a:pt x="3361182" y="8165788"/>
                </a:lnTo>
                <a:lnTo>
                  <a:pt x="3392359" y="8196957"/>
                </a:lnTo>
                <a:cubicBezTo>
                  <a:pt x="3400503" y="8205099"/>
                  <a:pt x="3405932" y="8210527"/>
                  <a:pt x="3409551" y="8214146"/>
                </a:cubicBezTo>
                <a:lnTo>
                  <a:pt x="3414487" y="8219080"/>
                </a:lnTo>
                <a:lnTo>
                  <a:pt x="3416791" y="8221383"/>
                </a:lnTo>
                <a:cubicBezTo>
                  <a:pt x="3416791" y="8221383"/>
                  <a:pt x="3474701" y="8279279"/>
                  <a:pt x="3532613" y="8337177"/>
                </a:cubicBezTo>
                <a:cubicBezTo>
                  <a:pt x="3532613" y="8337177"/>
                  <a:pt x="3532613" y="8337177"/>
                  <a:pt x="3590525" y="8337177"/>
                </a:cubicBezTo>
                <a:cubicBezTo>
                  <a:pt x="3590525" y="8337177"/>
                  <a:pt x="3590525" y="8337177"/>
                  <a:pt x="3590525" y="8395074"/>
                </a:cubicBezTo>
                <a:cubicBezTo>
                  <a:pt x="3648437" y="8395074"/>
                  <a:pt x="3648437" y="8452971"/>
                  <a:pt x="3706348" y="8510868"/>
                </a:cubicBezTo>
                <a:cubicBezTo>
                  <a:pt x="3706348" y="8510868"/>
                  <a:pt x="3706348" y="8510868"/>
                  <a:pt x="3706348" y="8568765"/>
                </a:cubicBezTo>
                <a:cubicBezTo>
                  <a:pt x="3706348" y="8568765"/>
                  <a:pt x="3706348" y="8568765"/>
                  <a:pt x="3764261" y="8684559"/>
                </a:cubicBezTo>
                <a:cubicBezTo>
                  <a:pt x="3764261" y="8684559"/>
                  <a:pt x="3764261" y="8684559"/>
                  <a:pt x="3764261" y="8742456"/>
                </a:cubicBezTo>
                <a:cubicBezTo>
                  <a:pt x="3764261" y="8742456"/>
                  <a:pt x="3764261" y="8742456"/>
                  <a:pt x="3300966" y="8742456"/>
                </a:cubicBezTo>
                <a:cubicBezTo>
                  <a:pt x="3300966" y="8742456"/>
                  <a:pt x="3300966" y="8742456"/>
                  <a:pt x="3243055" y="8800353"/>
                </a:cubicBezTo>
                <a:cubicBezTo>
                  <a:pt x="3243055" y="8800353"/>
                  <a:pt x="3243055" y="8800353"/>
                  <a:pt x="3243055" y="8742456"/>
                </a:cubicBezTo>
                <a:cubicBezTo>
                  <a:pt x="3243055" y="8742456"/>
                  <a:pt x="3243055" y="8742456"/>
                  <a:pt x="3185143" y="8742456"/>
                </a:cubicBezTo>
                <a:cubicBezTo>
                  <a:pt x="3185143" y="8742456"/>
                  <a:pt x="3185143" y="8742456"/>
                  <a:pt x="3185143" y="8684559"/>
                </a:cubicBezTo>
                <a:cubicBezTo>
                  <a:pt x="3185143" y="8684559"/>
                  <a:pt x="3185143" y="8684559"/>
                  <a:pt x="3243055" y="8684559"/>
                </a:cubicBezTo>
                <a:cubicBezTo>
                  <a:pt x="3243055" y="8684559"/>
                  <a:pt x="3243055" y="8684559"/>
                  <a:pt x="3185143" y="8568765"/>
                </a:cubicBezTo>
                <a:cubicBezTo>
                  <a:pt x="3185143" y="8568765"/>
                  <a:pt x="3185143" y="8568765"/>
                  <a:pt x="3185143" y="8510868"/>
                </a:cubicBezTo>
                <a:cubicBezTo>
                  <a:pt x="3185143" y="8510868"/>
                  <a:pt x="3185143" y="8510868"/>
                  <a:pt x="3185143" y="8337177"/>
                </a:cubicBezTo>
                <a:cubicBezTo>
                  <a:pt x="3127232" y="8337177"/>
                  <a:pt x="3127232" y="8337177"/>
                  <a:pt x="3127232" y="8337177"/>
                </a:cubicBezTo>
                <a:cubicBezTo>
                  <a:pt x="3127232" y="8337177"/>
                  <a:pt x="3127232" y="8337177"/>
                  <a:pt x="3127232" y="8279279"/>
                </a:cubicBezTo>
                <a:cubicBezTo>
                  <a:pt x="3069320" y="8279279"/>
                  <a:pt x="3069320" y="8221383"/>
                  <a:pt x="3011408" y="8221383"/>
                </a:cubicBezTo>
                <a:cubicBezTo>
                  <a:pt x="3011408" y="8221383"/>
                  <a:pt x="3011408" y="8221383"/>
                  <a:pt x="3004169" y="8221383"/>
                </a:cubicBezTo>
                <a:cubicBezTo>
                  <a:pt x="3000550" y="8221383"/>
                  <a:pt x="2995121" y="8221383"/>
                  <a:pt x="2986977" y="8221383"/>
                </a:cubicBezTo>
                <a:lnTo>
                  <a:pt x="2977928" y="8221383"/>
                </a:lnTo>
                <a:cubicBezTo>
                  <a:pt x="2953496" y="8221383"/>
                  <a:pt x="2953496" y="8221383"/>
                  <a:pt x="2953496" y="8221383"/>
                </a:cubicBezTo>
                <a:cubicBezTo>
                  <a:pt x="2953496" y="8221383"/>
                  <a:pt x="2953496" y="8221383"/>
                  <a:pt x="2895585" y="8163485"/>
                </a:cubicBezTo>
                <a:cubicBezTo>
                  <a:pt x="2895585" y="8163485"/>
                  <a:pt x="2895585" y="8163485"/>
                  <a:pt x="2837673" y="8163485"/>
                </a:cubicBezTo>
                <a:cubicBezTo>
                  <a:pt x="2837673" y="8163485"/>
                  <a:pt x="2837673" y="8163485"/>
                  <a:pt x="2837673" y="8105589"/>
                </a:cubicBezTo>
                <a:cubicBezTo>
                  <a:pt x="2837673" y="8105589"/>
                  <a:pt x="2837673" y="8105589"/>
                  <a:pt x="2779762" y="7989794"/>
                </a:cubicBezTo>
                <a:cubicBezTo>
                  <a:pt x="2779762" y="7989794"/>
                  <a:pt x="2779762" y="7989794"/>
                  <a:pt x="2837673" y="7874000"/>
                </a:cubicBezTo>
                <a:cubicBezTo>
                  <a:pt x="2837673" y="7874000"/>
                  <a:pt x="2837673" y="7874000"/>
                  <a:pt x="2779762" y="7700309"/>
                </a:cubicBezTo>
                <a:cubicBezTo>
                  <a:pt x="2779762" y="7700309"/>
                  <a:pt x="2779762" y="7700309"/>
                  <a:pt x="2663938" y="7352927"/>
                </a:cubicBezTo>
                <a:cubicBezTo>
                  <a:pt x="2663938" y="7352927"/>
                  <a:pt x="2663938" y="7352927"/>
                  <a:pt x="2548114" y="6831853"/>
                </a:cubicBezTo>
                <a:cubicBezTo>
                  <a:pt x="2490204" y="6658162"/>
                  <a:pt x="2490204" y="6658162"/>
                  <a:pt x="2490204" y="6658162"/>
                </a:cubicBezTo>
                <a:cubicBezTo>
                  <a:pt x="2490204" y="6658162"/>
                  <a:pt x="2490204" y="6658162"/>
                  <a:pt x="2374379" y="6542367"/>
                </a:cubicBezTo>
                <a:cubicBezTo>
                  <a:pt x="2374379" y="6542367"/>
                  <a:pt x="2374379" y="6542367"/>
                  <a:pt x="2374379" y="6600265"/>
                </a:cubicBezTo>
                <a:cubicBezTo>
                  <a:pt x="2374379" y="6600265"/>
                  <a:pt x="2374379" y="6600265"/>
                  <a:pt x="2258556" y="6484471"/>
                </a:cubicBezTo>
                <a:cubicBezTo>
                  <a:pt x="2258556" y="6484471"/>
                  <a:pt x="2258556" y="6484471"/>
                  <a:pt x="2258556" y="6483566"/>
                </a:cubicBezTo>
                <a:cubicBezTo>
                  <a:pt x="2258556" y="6482662"/>
                  <a:pt x="2258556" y="6480852"/>
                  <a:pt x="2258556" y="6477234"/>
                </a:cubicBezTo>
                <a:cubicBezTo>
                  <a:pt x="2258556" y="6473615"/>
                  <a:pt x="2258556" y="6468187"/>
                  <a:pt x="2258556" y="6460045"/>
                </a:cubicBezTo>
                <a:lnTo>
                  <a:pt x="2258556" y="6450999"/>
                </a:lnTo>
                <a:cubicBezTo>
                  <a:pt x="2258556" y="6426573"/>
                  <a:pt x="2258556" y="6426573"/>
                  <a:pt x="2258556" y="6426573"/>
                </a:cubicBezTo>
                <a:cubicBezTo>
                  <a:pt x="2258556" y="6426573"/>
                  <a:pt x="2258556" y="6426573"/>
                  <a:pt x="2200645" y="6368677"/>
                </a:cubicBezTo>
                <a:cubicBezTo>
                  <a:pt x="2200645" y="6368677"/>
                  <a:pt x="2200645" y="6368677"/>
                  <a:pt x="2200645" y="6310779"/>
                </a:cubicBezTo>
                <a:cubicBezTo>
                  <a:pt x="2200645" y="6310779"/>
                  <a:pt x="2200645" y="6310779"/>
                  <a:pt x="2200645" y="6252883"/>
                </a:cubicBezTo>
                <a:cubicBezTo>
                  <a:pt x="2200645" y="6252883"/>
                  <a:pt x="2200645" y="6252883"/>
                  <a:pt x="2200645" y="6194985"/>
                </a:cubicBezTo>
                <a:cubicBezTo>
                  <a:pt x="2200645" y="6194985"/>
                  <a:pt x="2200645" y="6194985"/>
                  <a:pt x="2200645" y="6021294"/>
                </a:cubicBezTo>
                <a:cubicBezTo>
                  <a:pt x="2200645" y="6021294"/>
                  <a:pt x="2200645" y="6021294"/>
                  <a:pt x="2258556" y="5847603"/>
                </a:cubicBezTo>
                <a:cubicBezTo>
                  <a:pt x="2258556" y="5847603"/>
                  <a:pt x="2258556" y="5847603"/>
                  <a:pt x="2258556" y="5673912"/>
                </a:cubicBezTo>
                <a:cubicBezTo>
                  <a:pt x="2258556" y="5673912"/>
                  <a:pt x="2258556" y="5673912"/>
                  <a:pt x="2258556" y="5616015"/>
                </a:cubicBezTo>
                <a:cubicBezTo>
                  <a:pt x="2258556" y="5616015"/>
                  <a:pt x="2258556" y="5616015"/>
                  <a:pt x="2200645" y="5558118"/>
                </a:cubicBezTo>
                <a:lnTo>
                  <a:pt x="2200645" y="5557553"/>
                </a:lnTo>
                <a:lnTo>
                  <a:pt x="2200645" y="5557213"/>
                </a:lnTo>
                <a:cubicBezTo>
                  <a:pt x="2200645" y="5556308"/>
                  <a:pt x="2200645" y="5554499"/>
                  <a:pt x="2200645" y="5550881"/>
                </a:cubicBezTo>
                <a:lnTo>
                  <a:pt x="2200645" y="5542626"/>
                </a:lnTo>
                <a:lnTo>
                  <a:pt x="2200645" y="5533693"/>
                </a:lnTo>
                <a:lnTo>
                  <a:pt x="2200645" y="5521932"/>
                </a:lnTo>
                <a:cubicBezTo>
                  <a:pt x="2200645" y="5511077"/>
                  <a:pt x="2200645" y="5505649"/>
                  <a:pt x="2200645" y="5502935"/>
                </a:cubicBezTo>
                <a:lnTo>
                  <a:pt x="2200645" y="5500221"/>
                </a:lnTo>
                <a:cubicBezTo>
                  <a:pt x="2200645" y="5500221"/>
                  <a:pt x="2200645" y="5500221"/>
                  <a:pt x="2193406" y="5507458"/>
                </a:cubicBezTo>
                <a:lnTo>
                  <a:pt x="2179959" y="5520901"/>
                </a:lnTo>
                <a:lnTo>
                  <a:pt x="2176213" y="5524646"/>
                </a:lnTo>
                <a:lnTo>
                  <a:pt x="2163419" y="5537437"/>
                </a:lnTo>
                <a:lnTo>
                  <a:pt x="2142733" y="5558118"/>
                </a:lnTo>
                <a:lnTo>
                  <a:pt x="2142733" y="5558118"/>
                </a:lnTo>
                <a:lnTo>
                  <a:pt x="2102919" y="5597922"/>
                </a:lnTo>
                <a:cubicBezTo>
                  <a:pt x="2070343" y="5630489"/>
                  <a:pt x="2026910" y="5673912"/>
                  <a:pt x="1968998" y="5731809"/>
                </a:cubicBezTo>
                <a:cubicBezTo>
                  <a:pt x="1968998" y="5673912"/>
                  <a:pt x="1968998" y="5673912"/>
                  <a:pt x="1968998" y="5673912"/>
                </a:cubicBezTo>
                <a:cubicBezTo>
                  <a:pt x="1911086" y="5731809"/>
                  <a:pt x="1911086" y="5731809"/>
                  <a:pt x="1911086" y="5731809"/>
                </a:cubicBezTo>
                <a:cubicBezTo>
                  <a:pt x="1911086" y="5731809"/>
                  <a:pt x="1911086" y="5731809"/>
                  <a:pt x="1911086" y="5847603"/>
                </a:cubicBezTo>
                <a:cubicBezTo>
                  <a:pt x="1911086" y="5847603"/>
                  <a:pt x="1911086" y="5847603"/>
                  <a:pt x="1853174" y="5847603"/>
                </a:cubicBezTo>
                <a:cubicBezTo>
                  <a:pt x="1853174" y="5847603"/>
                  <a:pt x="1853174" y="5847603"/>
                  <a:pt x="1621527" y="6252883"/>
                </a:cubicBezTo>
                <a:cubicBezTo>
                  <a:pt x="1621527" y="6252883"/>
                  <a:pt x="1621527" y="6252883"/>
                  <a:pt x="1563616" y="6310779"/>
                </a:cubicBezTo>
                <a:cubicBezTo>
                  <a:pt x="1563616" y="6310779"/>
                  <a:pt x="1563616" y="6310779"/>
                  <a:pt x="1505704" y="6542367"/>
                </a:cubicBezTo>
                <a:cubicBezTo>
                  <a:pt x="1505704" y="6542367"/>
                  <a:pt x="1505704" y="6542367"/>
                  <a:pt x="1505704" y="6600265"/>
                </a:cubicBezTo>
                <a:cubicBezTo>
                  <a:pt x="1505704" y="6600265"/>
                  <a:pt x="1505704" y="6600265"/>
                  <a:pt x="1389881" y="6658162"/>
                </a:cubicBezTo>
                <a:cubicBezTo>
                  <a:pt x="1389881" y="6658162"/>
                  <a:pt x="1389881" y="6658162"/>
                  <a:pt x="1447793" y="6658162"/>
                </a:cubicBezTo>
                <a:cubicBezTo>
                  <a:pt x="1447793" y="6658162"/>
                  <a:pt x="1447793" y="6658162"/>
                  <a:pt x="1331969" y="6773956"/>
                </a:cubicBezTo>
                <a:cubicBezTo>
                  <a:pt x="1331969" y="6773956"/>
                  <a:pt x="1331969" y="6773956"/>
                  <a:pt x="1100322" y="7295029"/>
                </a:cubicBezTo>
                <a:cubicBezTo>
                  <a:pt x="1100322" y="7295029"/>
                  <a:pt x="1100322" y="7295029"/>
                  <a:pt x="1042411" y="7700309"/>
                </a:cubicBezTo>
                <a:cubicBezTo>
                  <a:pt x="1042411" y="7816103"/>
                  <a:pt x="1100322" y="7931897"/>
                  <a:pt x="1100322" y="7989794"/>
                </a:cubicBezTo>
                <a:cubicBezTo>
                  <a:pt x="1100322" y="7989794"/>
                  <a:pt x="1100322" y="7989794"/>
                  <a:pt x="1100322" y="8047691"/>
                </a:cubicBezTo>
                <a:cubicBezTo>
                  <a:pt x="1100322" y="8047691"/>
                  <a:pt x="1100322" y="8047691"/>
                  <a:pt x="1274057" y="8279279"/>
                </a:cubicBezTo>
                <a:cubicBezTo>
                  <a:pt x="1274057" y="8279279"/>
                  <a:pt x="1274057" y="8279279"/>
                  <a:pt x="1331969" y="8279279"/>
                </a:cubicBezTo>
                <a:cubicBezTo>
                  <a:pt x="1389881" y="8279279"/>
                  <a:pt x="1389881" y="8279279"/>
                  <a:pt x="1389881" y="8279279"/>
                </a:cubicBezTo>
                <a:cubicBezTo>
                  <a:pt x="1389881" y="8279279"/>
                  <a:pt x="1389881" y="8279279"/>
                  <a:pt x="1505704" y="8337177"/>
                </a:cubicBezTo>
                <a:cubicBezTo>
                  <a:pt x="1505704" y="8337177"/>
                  <a:pt x="1505704" y="8337177"/>
                  <a:pt x="1621527" y="8452971"/>
                </a:cubicBezTo>
                <a:cubicBezTo>
                  <a:pt x="1621527" y="8452971"/>
                  <a:pt x="1621527" y="8452971"/>
                  <a:pt x="1679439" y="8510868"/>
                </a:cubicBezTo>
                <a:cubicBezTo>
                  <a:pt x="1679439" y="8510868"/>
                  <a:pt x="1679439" y="8510868"/>
                  <a:pt x="1737351" y="8742456"/>
                </a:cubicBezTo>
                <a:lnTo>
                  <a:pt x="1730112" y="8742456"/>
                </a:lnTo>
                <a:cubicBezTo>
                  <a:pt x="1673105" y="8742456"/>
                  <a:pt x="1566217" y="8742456"/>
                  <a:pt x="1365803" y="8742456"/>
                </a:cubicBezTo>
                <a:lnTo>
                  <a:pt x="1331969" y="8742456"/>
                </a:lnTo>
                <a:cubicBezTo>
                  <a:pt x="1331969" y="8742456"/>
                  <a:pt x="1331969" y="8742456"/>
                  <a:pt x="1317491" y="8742456"/>
                </a:cubicBezTo>
                <a:lnTo>
                  <a:pt x="1298489" y="8742456"/>
                </a:lnTo>
                <a:lnTo>
                  <a:pt x="1283106" y="8742456"/>
                </a:lnTo>
                <a:lnTo>
                  <a:pt x="1281296" y="8742456"/>
                </a:lnTo>
                <a:cubicBezTo>
                  <a:pt x="1274057" y="8742456"/>
                  <a:pt x="1274057" y="8742456"/>
                  <a:pt x="1274057" y="8742456"/>
                </a:cubicBezTo>
                <a:lnTo>
                  <a:pt x="1216146" y="8742456"/>
                </a:lnTo>
                <a:cubicBezTo>
                  <a:pt x="1216146" y="8742456"/>
                  <a:pt x="1216146" y="8742456"/>
                  <a:pt x="1158234" y="8800353"/>
                </a:cubicBezTo>
                <a:lnTo>
                  <a:pt x="1150995" y="8800353"/>
                </a:lnTo>
                <a:lnTo>
                  <a:pt x="1133803" y="8800353"/>
                </a:lnTo>
                <a:lnTo>
                  <a:pt x="1100322" y="8800353"/>
                </a:lnTo>
                <a:cubicBezTo>
                  <a:pt x="1100322" y="8800353"/>
                  <a:pt x="1100322" y="8800353"/>
                  <a:pt x="1100322" y="8742456"/>
                </a:cubicBezTo>
                <a:cubicBezTo>
                  <a:pt x="1100322" y="8742456"/>
                  <a:pt x="1100322" y="8742456"/>
                  <a:pt x="1042411" y="8742456"/>
                </a:cubicBezTo>
                <a:cubicBezTo>
                  <a:pt x="1042411" y="8742456"/>
                  <a:pt x="1042411" y="8742456"/>
                  <a:pt x="984499" y="8742456"/>
                </a:cubicBezTo>
                <a:cubicBezTo>
                  <a:pt x="984499" y="8742456"/>
                  <a:pt x="984499" y="8742456"/>
                  <a:pt x="984499" y="8684559"/>
                </a:cubicBezTo>
                <a:cubicBezTo>
                  <a:pt x="984499" y="8684559"/>
                  <a:pt x="984499" y="8684559"/>
                  <a:pt x="1042411" y="8626662"/>
                </a:cubicBezTo>
                <a:cubicBezTo>
                  <a:pt x="1042411" y="8568765"/>
                  <a:pt x="1042411" y="8568765"/>
                  <a:pt x="984499" y="8568765"/>
                </a:cubicBezTo>
                <a:cubicBezTo>
                  <a:pt x="984499" y="8568765"/>
                  <a:pt x="984499" y="8568765"/>
                  <a:pt x="984499" y="8510868"/>
                </a:cubicBezTo>
                <a:cubicBezTo>
                  <a:pt x="984499" y="8510868"/>
                  <a:pt x="984499" y="8510868"/>
                  <a:pt x="926587" y="8510868"/>
                </a:cubicBezTo>
                <a:cubicBezTo>
                  <a:pt x="926587" y="8510868"/>
                  <a:pt x="926587" y="8510868"/>
                  <a:pt x="926587" y="8452971"/>
                </a:cubicBezTo>
                <a:cubicBezTo>
                  <a:pt x="926587" y="8452971"/>
                  <a:pt x="926587" y="8452971"/>
                  <a:pt x="868676" y="8395074"/>
                </a:cubicBezTo>
                <a:cubicBezTo>
                  <a:pt x="868676" y="8395074"/>
                  <a:pt x="868676" y="8395074"/>
                  <a:pt x="868676" y="8337177"/>
                </a:cubicBezTo>
                <a:cubicBezTo>
                  <a:pt x="810764" y="8279279"/>
                  <a:pt x="752852" y="8221383"/>
                  <a:pt x="752852" y="8105589"/>
                </a:cubicBezTo>
                <a:cubicBezTo>
                  <a:pt x="752852" y="8105589"/>
                  <a:pt x="752852" y="8105589"/>
                  <a:pt x="694940" y="8105589"/>
                </a:cubicBezTo>
                <a:cubicBezTo>
                  <a:pt x="694940" y="8105589"/>
                  <a:pt x="694940" y="8105589"/>
                  <a:pt x="637029" y="8047691"/>
                </a:cubicBezTo>
                <a:cubicBezTo>
                  <a:pt x="637029" y="8047691"/>
                  <a:pt x="637029" y="8047691"/>
                  <a:pt x="637029" y="7874000"/>
                </a:cubicBezTo>
                <a:cubicBezTo>
                  <a:pt x="637029" y="7874000"/>
                  <a:pt x="637029" y="7874000"/>
                  <a:pt x="637029" y="7816103"/>
                </a:cubicBezTo>
                <a:cubicBezTo>
                  <a:pt x="637029" y="7816103"/>
                  <a:pt x="637029" y="7816103"/>
                  <a:pt x="694940" y="7816103"/>
                </a:cubicBezTo>
                <a:cubicBezTo>
                  <a:pt x="694940" y="7816103"/>
                  <a:pt x="694940" y="7816103"/>
                  <a:pt x="752852" y="7352927"/>
                </a:cubicBezTo>
                <a:cubicBezTo>
                  <a:pt x="752852" y="7295029"/>
                  <a:pt x="752852" y="7295029"/>
                  <a:pt x="752852" y="7295029"/>
                </a:cubicBezTo>
                <a:cubicBezTo>
                  <a:pt x="752852" y="7237133"/>
                  <a:pt x="752852" y="7179235"/>
                  <a:pt x="752852" y="7179235"/>
                </a:cubicBezTo>
                <a:cubicBezTo>
                  <a:pt x="752852" y="7179235"/>
                  <a:pt x="752852" y="7179235"/>
                  <a:pt x="810764" y="6889750"/>
                </a:cubicBezTo>
                <a:cubicBezTo>
                  <a:pt x="810764" y="6889750"/>
                  <a:pt x="810764" y="6889750"/>
                  <a:pt x="868676" y="6600265"/>
                </a:cubicBezTo>
                <a:cubicBezTo>
                  <a:pt x="868676" y="6600265"/>
                  <a:pt x="868676" y="6600265"/>
                  <a:pt x="810764" y="6773956"/>
                </a:cubicBezTo>
                <a:cubicBezTo>
                  <a:pt x="810764" y="6773956"/>
                  <a:pt x="810764" y="6773956"/>
                  <a:pt x="868676" y="6542367"/>
                </a:cubicBezTo>
                <a:cubicBezTo>
                  <a:pt x="868676" y="6542367"/>
                  <a:pt x="868676" y="6542367"/>
                  <a:pt x="868676" y="6485827"/>
                </a:cubicBezTo>
                <a:lnTo>
                  <a:pt x="868676" y="6484471"/>
                </a:lnTo>
                <a:cubicBezTo>
                  <a:pt x="868676" y="6484471"/>
                  <a:pt x="868676" y="6484471"/>
                  <a:pt x="868676" y="6482662"/>
                </a:cubicBezTo>
                <a:lnTo>
                  <a:pt x="868676" y="6469997"/>
                </a:lnTo>
                <a:cubicBezTo>
                  <a:pt x="868676" y="6466378"/>
                  <a:pt x="868676" y="6461855"/>
                  <a:pt x="868676" y="6456201"/>
                </a:cubicBezTo>
                <a:lnTo>
                  <a:pt x="868676" y="6446250"/>
                </a:lnTo>
                <a:lnTo>
                  <a:pt x="868676" y="6444666"/>
                </a:lnTo>
                <a:lnTo>
                  <a:pt x="868676" y="6435620"/>
                </a:lnTo>
                <a:lnTo>
                  <a:pt x="868676" y="6427139"/>
                </a:lnTo>
                <a:lnTo>
                  <a:pt x="868676" y="6417528"/>
                </a:lnTo>
                <a:lnTo>
                  <a:pt x="868676" y="6406898"/>
                </a:lnTo>
                <a:lnTo>
                  <a:pt x="868676" y="6396947"/>
                </a:lnTo>
                <a:lnTo>
                  <a:pt x="868676" y="6387221"/>
                </a:lnTo>
                <a:lnTo>
                  <a:pt x="868676" y="6384055"/>
                </a:lnTo>
                <a:lnTo>
                  <a:pt x="868676" y="6383151"/>
                </a:lnTo>
                <a:cubicBezTo>
                  <a:pt x="868676" y="6368677"/>
                  <a:pt x="868676" y="6368677"/>
                  <a:pt x="868676" y="6368677"/>
                </a:cubicBezTo>
                <a:lnTo>
                  <a:pt x="868676" y="6353184"/>
                </a:lnTo>
                <a:lnTo>
                  <a:pt x="868676" y="6332491"/>
                </a:lnTo>
                <a:lnTo>
                  <a:pt x="868676" y="6326159"/>
                </a:lnTo>
                <a:lnTo>
                  <a:pt x="868676" y="6319939"/>
                </a:lnTo>
                <a:lnTo>
                  <a:pt x="868676" y="6313493"/>
                </a:lnTo>
                <a:cubicBezTo>
                  <a:pt x="868676" y="6310779"/>
                  <a:pt x="868676" y="6310779"/>
                  <a:pt x="868676" y="6310779"/>
                </a:cubicBezTo>
                <a:lnTo>
                  <a:pt x="868676" y="6289068"/>
                </a:lnTo>
                <a:cubicBezTo>
                  <a:pt x="868676" y="6267357"/>
                  <a:pt x="868676" y="6252883"/>
                  <a:pt x="868676" y="6252883"/>
                </a:cubicBezTo>
                <a:cubicBezTo>
                  <a:pt x="868676" y="6252883"/>
                  <a:pt x="868676" y="6252883"/>
                  <a:pt x="868676" y="6194985"/>
                </a:cubicBezTo>
                <a:cubicBezTo>
                  <a:pt x="868676" y="6194985"/>
                  <a:pt x="868676" y="6194985"/>
                  <a:pt x="926587" y="6137089"/>
                </a:cubicBezTo>
                <a:cubicBezTo>
                  <a:pt x="926587" y="6137089"/>
                  <a:pt x="926587" y="6137089"/>
                  <a:pt x="926587" y="6079191"/>
                </a:cubicBezTo>
                <a:cubicBezTo>
                  <a:pt x="984499" y="5963397"/>
                  <a:pt x="984499" y="5905500"/>
                  <a:pt x="1042411" y="5789706"/>
                </a:cubicBezTo>
                <a:cubicBezTo>
                  <a:pt x="1042411" y="5789706"/>
                  <a:pt x="1042411" y="5789706"/>
                  <a:pt x="1100322" y="5558118"/>
                </a:cubicBezTo>
                <a:cubicBezTo>
                  <a:pt x="1100322" y="5558118"/>
                  <a:pt x="1100322" y="5558118"/>
                  <a:pt x="1158234" y="5442324"/>
                </a:cubicBezTo>
                <a:cubicBezTo>
                  <a:pt x="1158234" y="5442324"/>
                  <a:pt x="1158234" y="5384427"/>
                  <a:pt x="1158234" y="5384427"/>
                </a:cubicBezTo>
                <a:cubicBezTo>
                  <a:pt x="1158234" y="5384427"/>
                  <a:pt x="1158234" y="5384427"/>
                  <a:pt x="1100322" y="5500221"/>
                </a:cubicBezTo>
                <a:cubicBezTo>
                  <a:pt x="1100322" y="5500221"/>
                  <a:pt x="1100322" y="5500221"/>
                  <a:pt x="1216146" y="5210736"/>
                </a:cubicBezTo>
                <a:cubicBezTo>
                  <a:pt x="1216146" y="5210736"/>
                  <a:pt x="1274057" y="5152839"/>
                  <a:pt x="1274057" y="5094941"/>
                </a:cubicBezTo>
                <a:cubicBezTo>
                  <a:pt x="1274057" y="5037044"/>
                  <a:pt x="1331969" y="4979147"/>
                  <a:pt x="1331969" y="4921250"/>
                </a:cubicBezTo>
                <a:cubicBezTo>
                  <a:pt x="1331969" y="4921250"/>
                  <a:pt x="1331969" y="4921250"/>
                  <a:pt x="1331969" y="4847974"/>
                </a:cubicBezTo>
                <a:lnTo>
                  <a:pt x="1331969" y="4805456"/>
                </a:lnTo>
                <a:cubicBezTo>
                  <a:pt x="1331969" y="4805456"/>
                  <a:pt x="1274057" y="4805456"/>
                  <a:pt x="1274057" y="4805456"/>
                </a:cubicBezTo>
                <a:cubicBezTo>
                  <a:pt x="1274057" y="4805456"/>
                  <a:pt x="1274057" y="4805456"/>
                  <a:pt x="1331969" y="4689662"/>
                </a:cubicBezTo>
                <a:cubicBezTo>
                  <a:pt x="1331969" y="4689662"/>
                  <a:pt x="1331969" y="4689662"/>
                  <a:pt x="1274057" y="4400177"/>
                </a:cubicBezTo>
                <a:cubicBezTo>
                  <a:pt x="1274057" y="4400177"/>
                  <a:pt x="1274057" y="4400177"/>
                  <a:pt x="1216146" y="4342280"/>
                </a:cubicBezTo>
                <a:lnTo>
                  <a:pt x="1216146" y="4382084"/>
                </a:lnTo>
                <a:cubicBezTo>
                  <a:pt x="1216146" y="4414651"/>
                  <a:pt x="1216146" y="4458074"/>
                  <a:pt x="1216146" y="4515971"/>
                </a:cubicBezTo>
                <a:cubicBezTo>
                  <a:pt x="1216146" y="4515971"/>
                  <a:pt x="1216146" y="4515971"/>
                  <a:pt x="1158234" y="4226486"/>
                </a:cubicBezTo>
                <a:cubicBezTo>
                  <a:pt x="1158234" y="4168589"/>
                  <a:pt x="1158234" y="4168589"/>
                  <a:pt x="1100322" y="4168589"/>
                </a:cubicBezTo>
                <a:cubicBezTo>
                  <a:pt x="1100322" y="4168589"/>
                  <a:pt x="1100322" y="4110691"/>
                  <a:pt x="1100322" y="4110691"/>
                </a:cubicBezTo>
                <a:cubicBezTo>
                  <a:pt x="1100322" y="4110691"/>
                  <a:pt x="1100322" y="4052794"/>
                  <a:pt x="1100322" y="4052794"/>
                </a:cubicBezTo>
                <a:cubicBezTo>
                  <a:pt x="1100322" y="4052794"/>
                  <a:pt x="1100322" y="4052794"/>
                  <a:pt x="1042411" y="3994897"/>
                </a:cubicBezTo>
                <a:cubicBezTo>
                  <a:pt x="1042411" y="3994897"/>
                  <a:pt x="1042411" y="3994897"/>
                  <a:pt x="1042411" y="4052794"/>
                </a:cubicBezTo>
                <a:cubicBezTo>
                  <a:pt x="1042411" y="4052794"/>
                  <a:pt x="1042411" y="4052794"/>
                  <a:pt x="984499" y="3879103"/>
                </a:cubicBezTo>
                <a:cubicBezTo>
                  <a:pt x="984499" y="3821206"/>
                  <a:pt x="984499" y="3763309"/>
                  <a:pt x="984499" y="3763309"/>
                </a:cubicBezTo>
                <a:cubicBezTo>
                  <a:pt x="984499" y="3763309"/>
                  <a:pt x="984499" y="3763309"/>
                  <a:pt x="926587" y="3994897"/>
                </a:cubicBezTo>
                <a:cubicBezTo>
                  <a:pt x="926587" y="3994897"/>
                  <a:pt x="926587" y="3994897"/>
                  <a:pt x="926587" y="4284383"/>
                </a:cubicBezTo>
                <a:cubicBezTo>
                  <a:pt x="926587" y="4284383"/>
                  <a:pt x="926587" y="4284383"/>
                  <a:pt x="984499" y="4284383"/>
                </a:cubicBezTo>
                <a:cubicBezTo>
                  <a:pt x="984499" y="4284383"/>
                  <a:pt x="984499" y="4284383"/>
                  <a:pt x="1042411" y="4515971"/>
                </a:cubicBezTo>
                <a:cubicBezTo>
                  <a:pt x="1042411" y="4515971"/>
                  <a:pt x="1042411" y="4515971"/>
                  <a:pt x="984499" y="4400177"/>
                </a:cubicBezTo>
                <a:cubicBezTo>
                  <a:pt x="984499" y="4400177"/>
                  <a:pt x="984499" y="4400177"/>
                  <a:pt x="984499" y="4573868"/>
                </a:cubicBezTo>
                <a:cubicBezTo>
                  <a:pt x="984499" y="4573868"/>
                  <a:pt x="984499" y="4573868"/>
                  <a:pt x="984499" y="4631765"/>
                </a:cubicBezTo>
                <a:cubicBezTo>
                  <a:pt x="984499" y="4631765"/>
                  <a:pt x="984499" y="4631765"/>
                  <a:pt x="926587" y="4400177"/>
                </a:cubicBezTo>
                <a:cubicBezTo>
                  <a:pt x="926587" y="4400177"/>
                  <a:pt x="926587" y="4400177"/>
                  <a:pt x="926587" y="4689662"/>
                </a:cubicBezTo>
                <a:cubicBezTo>
                  <a:pt x="926587" y="4689662"/>
                  <a:pt x="926587" y="4689662"/>
                  <a:pt x="926587" y="4747559"/>
                </a:cubicBezTo>
                <a:cubicBezTo>
                  <a:pt x="926587" y="4747559"/>
                  <a:pt x="926587" y="4747559"/>
                  <a:pt x="926587" y="4748464"/>
                </a:cubicBezTo>
                <a:lnTo>
                  <a:pt x="926587" y="4749369"/>
                </a:lnTo>
                <a:lnTo>
                  <a:pt x="926587" y="4754796"/>
                </a:lnTo>
                <a:lnTo>
                  <a:pt x="926587" y="4762033"/>
                </a:lnTo>
                <a:lnTo>
                  <a:pt x="926587" y="4771985"/>
                </a:lnTo>
                <a:lnTo>
                  <a:pt x="926587" y="4775829"/>
                </a:lnTo>
                <a:lnTo>
                  <a:pt x="926587" y="4781031"/>
                </a:lnTo>
                <a:lnTo>
                  <a:pt x="926587" y="4796410"/>
                </a:lnTo>
                <a:lnTo>
                  <a:pt x="926587" y="4798219"/>
                </a:lnTo>
                <a:cubicBezTo>
                  <a:pt x="926587" y="4801838"/>
                  <a:pt x="926587" y="4803647"/>
                  <a:pt x="926587" y="4804552"/>
                </a:cubicBezTo>
                <a:lnTo>
                  <a:pt x="926587" y="4805456"/>
                </a:lnTo>
                <a:lnTo>
                  <a:pt x="926587" y="4825132"/>
                </a:lnTo>
                <a:cubicBezTo>
                  <a:pt x="926587" y="4836214"/>
                  <a:pt x="926587" y="4848879"/>
                  <a:pt x="926587" y="4863353"/>
                </a:cubicBezTo>
                <a:cubicBezTo>
                  <a:pt x="926587" y="4863353"/>
                  <a:pt x="926587" y="4863353"/>
                  <a:pt x="926587" y="5037044"/>
                </a:cubicBezTo>
                <a:cubicBezTo>
                  <a:pt x="926587" y="5037044"/>
                  <a:pt x="926587" y="5037044"/>
                  <a:pt x="868676" y="4805456"/>
                </a:cubicBezTo>
                <a:cubicBezTo>
                  <a:pt x="868676" y="4805456"/>
                  <a:pt x="868676" y="4805456"/>
                  <a:pt x="868676" y="4863353"/>
                </a:cubicBezTo>
                <a:cubicBezTo>
                  <a:pt x="868676" y="4863353"/>
                  <a:pt x="868676" y="4863353"/>
                  <a:pt x="926587" y="5210736"/>
                </a:cubicBezTo>
                <a:cubicBezTo>
                  <a:pt x="926587" y="5210736"/>
                  <a:pt x="926587" y="5210736"/>
                  <a:pt x="926587" y="5268633"/>
                </a:cubicBezTo>
                <a:cubicBezTo>
                  <a:pt x="926587" y="5268633"/>
                  <a:pt x="926587" y="5268633"/>
                  <a:pt x="926587" y="5317483"/>
                </a:cubicBezTo>
                <a:lnTo>
                  <a:pt x="926587" y="5326530"/>
                </a:lnTo>
                <a:cubicBezTo>
                  <a:pt x="926587" y="5326530"/>
                  <a:pt x="926587" y="5326530"/>
                  <a:pt x="984499" y="5326530"/>
                </a:cubicBezTo>
                <a:cubicBezTo>
                  <a:pt x="984499" y="5326530"/>
                  <a:pt x="984499" y="5326530"/>
                  <a:pt x="926587" y="5384427"/>
                </a:cubicBezTo>
                <a:lnTo>
                  <a:pt x="925030" y="5378200"/>
                </a:lnTo>
                <a:lnTo>
                  <a:pt x="923533" y="5372214"/>
                </a:lnTo>
                <a:cubicBezTo>
                  <a:pt x="922515" y="5368143"/>
                  <a:pt x="921158" y="5362715"/>
                  <a:pt x="919348" y="5355478"/>
                </a:cubicBezTo>
                <a:lnTo>
                  <a:pt x="915387" y="5339637"/>
                </a:lnTo>
                <a:lnTo>
                  <a:pt x="907472" y="5307985"/>
                </a:lnTo>
                <a:cubicBezTo>
                  <a:pt x="890845" y="5241494"/>
                  <a:pt x="881344" y="5203499"/>
                  <a:pt x="875915" y="5181787"/>
                </a:cubicBezTo>
                <a:lnTo>
                  <a:pt x="873284" y="5171267"/>
                </a:lnTo>
                <a:lnTo>
                  <a:pt x="870233" y="5159066"/>
                </a:lnTo>
                <a:lnTo>
                  <a:pt x="869581" y="5156457"/>
                </a:lnTo>
                <a:cubicBezTo>
                  <a:pt x="868676" y="5152839"/>
                  <a:pt x="868676" y="5152839"/>
                  <a:pt x="868676" y="5152839"/>
                </a:cubicBezTo>
                <a:lnTo>
                  <a:pt x="870233" y="5159066"/>
                </a:lnTo>
                <a:lnTo>
                  <a:pt x="871729" y="5165051"/>
                </a:lnTo>
                <a:lnTo>
                  <a:pt x="873284" y="5171267"/>
                </a:lnTo>
                <a:lnTo>
                  <a:pt x="887791" y="5229281"/>
                </a:lnTo>
                <a:cubicBezTo>
                  <a:pt x="898876" y="5273608"/>
                  <a:pt x="906793" y="5305271"/>
                  <a:pt x="912449" y="5327887"/>
                </a:cubicBezTo>
                <a:lnTo>
                  <a:pt x="915387" y="5339637"/>
                </a:lnTo>
                <a:lnTo>
                  <a:pt x="925030" y="5378200"/>
                </a:lnTo>
                <a:lnTo>
                  <a:pt x="925682" y="5380808"/>
                </a:lnTo>
                <a:cubicBezTo>
                  <a:pt x="926587" y="5384427"/>
                  <a:pt x="926587" y="5384427"/>
                  <a:pt x="926587" y="5384427"/>
                </a:cubicBezTo>
                <a:cubicBezTo>
                  <a:pt x="926587" y="5384427"/>
                  <a:pt x="926587" y="5384427"/>
                  <a:pt x="868676" y="5442324"/>
                </a:cubicBezTo>
                <a:cubicBezTo>
                  <a:pt x="868676" y="5442324"/>
                  <a:pt x="868676" y="5442324"/>
                  <a:pt x="868676" y="5384427"/>
                </a:cubicBezTo>
                <a:cubicBezTo>
                  <a:pt x="868676" y="5384427"/>
                  <a:pt x="868676" y="5384427"/>
                  <a:pt x="810764" y="5210736"/>
                </a:cubicBezTo>
                <a:cubicBezTo>
                  <a:pt x="810764" y="5210736"/>
                  <a:pt x="810764" y="5210736"/>
                  <a:pt x="868676" y="5500221"/>
                </a:cubicBezTo>
                <a:lnTo>
                  <a:pt x="858663" y="5470192"/>
                </a:lnTo>
                <a:lnTo>
                  <a:pt x="854537" y="5457816"/>
                </a:lnTo>
                <a:cubicBezTo>
                  <a:pt x="848882" y="5440854"/>
                  <a:pt x="840964" y="5417107"/>
                  <a:pt x="829879" y="5383861"/>
                </a:cubicBezTo>
                <a:lnTo>
                  <a:pt x="820776" y="5356559"/>
                </a:lnTo>
                <a:lnTo>
                  <a:pt x="818003" y="5348241"/>
                </a:lnTo>
                <a:cubicBezTo>
                  <a:pt x="810764" y="5326530"/>
                  <a:pt x="810764" y="5326530"/>
                  <a:pt x="810764" y="5326530"/>
                </a:cubicBezTo>
                <a:lnTo>
                  <a:pt x="820776" y="5356559"/>
                </a:lnTo>
                <a:lnTo>
                  <a:pt x="824902" y="5368935"/>
                </a:lnTo>
                <a:cubicBezTo>
                  <a:pt x="830558" y="5385897"/>
                  <a:pt x="838475" y="5409644"/>
                  <a:pt x="849560" y="5442889"/>
                </a:cubicBezTo>
                <a:lnTo>
                  <a:pt x="858663" y="5470192"/>
                </a:lnTo>
                <a:lnTo>
                  <a:pt x="861437" y="5478509"/>
                </a:lnTo>
                <a:cubicBezTo>
                  <a:pt x="868676" y="5500221"/>
                  <a:pt x="868676" y="5500221"/>
                  <a:pt x="868676" y="5500221"/>
                </a:cubicBezTo>
                <a:cubicBezTo>
                  <a:pt x="868676" y="5500221"/>
                  <a:pt x="868676" y="5500221"/>
                  <a:pt x="810764" y="5442324"/>
                </a:cubicBezTo>
                <a:cubicBezTo>
                  <a:pt x="810764" y="5442324"/>
                  <a:pt x="810764" y="5442324"/>
                  <a:pt x="849560" y="5636256"/>
                </a:cubicBezTo>
                <a:lnTo>
                  <a:pt x="857093" y="5673912"/>
                </a:lnTo>
                <a:lnTo>
                  <a:pt x="839041" y="5628793"/>
                </a:lnTo>
                <a:cubicBezTo>
                  <a:pt x="810764" y="5558118"/>
                  <a:pt x="810764" y="5558118"/>
                  <a:pt x="810764" y="5558118"/>
                </a:cubicBezTo>
                <a:cubicBezTo>
                  <a:pt x="868676" y="5731809"/>
                  <a:pt x="868676" y="5731809"/>
                  <a:pt x="868676" y="5731809"/>
                </a:cubicBezTo>
                <a:cubicBezTo>
                  <a:pt x="868676" y="5731809"/>
                  <a:pt x="868676" y="5731809"/>
                  <a:pt x="868676" y="5733618"/>
                </a:cubicBezTo>
                <a:lnTo>
                  <a:pt x="868676" y="5740855"/>
                </a:lnTo>
                <a:lnTo>
                  <a:pt x="868676" y="5746283"/>
                </a:lnTo>
                <a:lnTo>
                  <a:pt x="868676" y="5751485"/>
                </a:lnTo>
                <a:lnTo>
                  <a:pt x="868676" y="5760079"/>
                </a:lnTo>
                <a:lnTo>
                  <a:pt x="868676" y="5761436"/>
                </a:lnTo>
                <a:cubicBezTo>
                  <a:pt x="868676" y="5767090"/>
                  <a:pt x="868676" y="5771613"/>
                  <a:pt x="868676" y="5775232"/>
                </a:cubicBezTo>
                <a:lnTo>
                  <a:pt x="868676" y="5780660"/>
                </a:lnTo>
                <a:lnTo>
                  <a:pt x="868676" y="5787897"/>
                </a:lnTo>
                <a:lnTo>
                  <a:pt x="868676" y="5789706"/>
                </a:lnTo>
                <a:lnTo>
                  <a:pt x="868676" y="5809382"/>
                </a:lnTo>
                <a:cubicBezTo>
                  <a:pt x="868676" y="5820464"/>
                  <a:pt x="868676" y="5833129"/>
                  <a:pt x="868676" y="5847603"/>
                </a:cubicBezTo>
                <a:cubicBezTo>
                  <a:pt x="868676" y="5847603"/>
                  <a:pt x="868676" y="5847603"/>
                  <a:pt x="810764" y="5905500"/>
                </a:cubicBezTo>
                <a:cubicBezTo>
                  <a:pt x="810764" y="5905500"/>
                  <a:pt x="810764" y="5905500"/>
                  <a:pt x="810764" y="5906405"/>
                </a:cubicBezTo>
                <a:cubicBezTo>
                  <a:pt x="810764" y="5907309"/>
                  <a:pt x="810764" y="5909119"/>
                  <a:pt x="810764" y="5912737"/>
                </a:cubicBezTo>
                <a:cubicBezTo>
                  <a:pt x="810764" y="5916356"/>
                  <a:pt x="810764" y="5921784"/>
                  <a:pt x="810764" y="5929925"/>
                </a:cubicBezTo>
                <a:lnTo>
                  <a:pt x="810764" y="5938972"/>
                </a:lnTo>
                <a:cubicBezTo>
                  <a:pt x="810764" y="5963397"/>
                  <a:pt x="810764" y="5963397"/>
                  <a:pt x="810764" y="5963397"/>
                </a:cubicBezTo>
                <a:cubicBezTo>
                  <a:pt x="810764" y="5963397"/>
                  <a:pt x="810764" y="5963397"/>
                  <a:pt x="810764" y="6021294"/>
                </a:cubicBezTo>
                <a:lnTo>
                  <a:pt x="810764" y="6021295"/>
                </a:lnTo>
                <a:lnTo>
                  <a:pt x="801715" y="6048433"/>
                </a:lnTo>
                <a:cubicBezTo>
                  <a:pt x="777284" y="6121709"/>
                  <a:pt x="765068" y="6158347"/>
                  <a:pt x="758960" y="6176666"/>
                </a:cubicBezTo>
                <a:lnTo>
                  <a:pt x="758461" y="6178164"/>
                </a:lnTo>
                <a:lnTo>
                  <a:pt x="752852" y="6194985"/>
                </a:lnTo>
                <a:cubicBezTo>
                  <a:pt x="752852" y="6194985"/>
                  <a:pt x="752852" y="6194985"/>
                  <a:pt x="752852" y="6243836"/>
                </a:cubicBezTo>
                <a:lnTo>
                  <a:pt x="752852" y="6252883"/>
                </a:lnTo>
                <a:cubicBezTo>
                  <a:pt x="752852" y="6252883"/>
                  <a:pt x="752852" y="6252883"/>
                  <a:pt x="738714" y="6323558"/>
                </a:cubicBezTo>
                <a:lnTo>
                  <a:pt x="737477" y="6329742"/>
                </a:lnTo>
                <a:lnTo>
                  <a:pt x="723897" y="6318016"/>
                </a:lnTo>
                <a:cubicBezTo>
                  <a:pt x="709418" y="6310779"/>
                  <a:pt x="694940" y="6310779"/>
                  <a:pt x="694940" y="6310779"/>
                </a:cubicBezTo>
                <a:cubicBezTo>
                  <a:pt x="694940" y="6310779"/>
                  <a:pt x="694940" y="6310779"/>
                  <a:pt x="694940" y="6426573"/>
                </a:cubicBezTo>
                <a:cubicBezTo>
                  <a:pt x="694940" y="6426573"/>
                  <a:pt x="694940" y="6426573"/>
                  <a:pt x="637029" y="6484471"/>
                </a:cubicBezTo>
                <a:cubicBezTo>
                  <a:pt x="637029" y="6484471"/>
                  <a:pt x="637029" y="6484471"/>
                  <a:pt x="579117" y="6600265"/>
                </a:cubicBezTo>
                <a:cubicBezTo>
                  <a:pt x="579117" y="6600265"/>
                  <a:pt x="579117" y="6600265"/>
                  <a:pt x="579117" y="7063441"/>
                </a:cubicBezTo>
                <a:cubicBezTo>
                  <a:pt x="579117" y="7063441"/>
                  <a:pt x="579117" y="7063441"/>
                  <a:pt x="521206" y="7063441"/>
                </a:cubicBezTo>
                <a:lnTo>
                  <a:pt x="521206" y="7076219"/>
                </a:lnTo>
                <a:cubicBezTo>
                  <a:pt x="521206" y="7118624"/>
                  <a:pt x="521206" y="7186472"/>
                  <a:pt x="521206" y="7295029"/>
                </a:cubicBezTo>
                <a:cubicBezTo>
                  <a:pt x="521206" y="7295029"/>
                  <a:pt x="521206" y="7295029"/>
                  <a:pt x="463294" y="7295029"/>
                </a:cubicBezTo>
                <a:lnTo>
                  <a:pt x="463294" y="7315271"/>
                </a:lnTo>
                <a:cubicBezTo>
                  <a:pt x="463294" y="7342975"/>
                  <a:pt x="463294" y="7374637"/>
                  <a:pt x="463294" y="7410823"/>
                </a:cubicBezTo>
                <a:cubicBezTo>
                  <a:pt x="463294" y="7410823"/>
                  <a:pt x="463294" y="7410823"/>
                  <a:pt x="463294" y="7642412"/>
                </a:cubicBezTo>
                <a:cubicBezTo>
                  <a:pt x="463294" y="7642412"/>
                  <a:pt x="463294" y="7642412"/>
                  <a:pt x="405382" y="6947647"/>
                </a:cubicBezTo>
                <a:cubicBezTo>
                  <a:pt x="405382" y="6947647"/>
                  <a:pt x="405382" y="6947647"/>
                  <a:pt x="366586" y="6870074"/>
                </a:cubicBezTo>
                <a:lnTo>
                  <a:pt x="361948" y="6860801"/>
                </a:lnTo>
                <a:lnTo>
                  <a:pt x="361609" y="6858766"/>
                </a:lnTo>
                <a:lnTo>
                  <a:pt x="359053" y="6843432"/>
                </a:lnTo>
                <a:lnTo>
                  <a:pt x="371902" y="6856278"/>
                </a:lnTo>
                <a:lnTo>
                  <a:pt x="390938" y="6875309"/>
                </a:lnTo>
                <a:lnTo>
                  <a:pt x="398143" y="6882513"/>
                </a:lnTo>
                <a:cubicBezTo>
                  <a:pt x="405382" y="6889750"/>
                  <a:pt x="405382" y="6889750"/>
                  <a:pt x="405382" y="6889750"/>
                </a:cubicBezTo>
                <a:lnTo>
                  <a:pt x="390938" y="6875309"/>
                </a:lnTo>
                <a:lnTo>
                  <a:pt x="380951" y="6865325"/>
                </a:lnTo>
                <a:lnTo>
                  <a:pt x="359053" y="6843432"/>
                </a:lnTo>
                <a:lnTo>
                  <a:pt x="354709" y="6817379"/>
                </a:lnTo>
                <a:cubicBezTo>
                  <a:pt x="347470" y="6773956"/>
                  <a:pt x="347470" y="6773956"/>
                  <a:pt x="347470" y="6773956"/>
                </a:cubicBezTo>
                <a:cubicBezTo>
                  <a:pt x="347470" y="6788430"/>
                  <a:pt x="347470" y="6802904"/>
                  <a:pt x="347470" y="6831853"/>
                </a:cubicBezTo>
                <a:lnTo>
                  <a:pt x="361948" y="6860801"/>
                </a:lnTo>
                <a:lnTo>
                  <a:pt x="371902" y="6920508"/>
                </a:lnTo>
                <a:cubicBezTo>
                  <a:pt x="380046" y="6969359"/>
                  <a:pt x="390904" y="7034493"/>
                  <a:pt x="405382" y="7121339"/>
                </a:cubicBezTo>
                <a:cubicBezTo>
                  <a:pt x="405382" y="7121339"/>
                  <a:pt x="405382" y="7121339"/>
                  <a:pt x="405382" y="7179235"/>
                </a:cubicBezTo>
                <a:cubicBezTo>
                  <a:pt x="405382" y="7179235"/>
                  <a:pt x="405382" y="7179235"/>
                  <a:pt x="405382" y="7237133"/>
                </a:cubicBezTo>
                <a:cubicBezTo>
                  <a:pt x="405382" y="7237133"/>
                  <a:pt x="405382" y="7237133"/>
                  <a:pt x="289559" y="7005544"/>
                </a:cubicBezTo>
                <a:cubicBezTo>
                  <a:pt x="289559" y="7005544"/>
                  <a:pt x="289559" y="7005544"/>
                  <a:pt x="289559" y="6773956"/>
                </a:cubicBezTo>
                <a:cubicBezTo>
                  <a:pt x="289559" y="6773956"/>
                  <a:pt x="289559" y="6773956"/>
                  <a:pt x="289559" y="6716059"/>
                </a:cubicBezTo>
                <a:cubicBezTo>
                  <a:pt x="231647" y="6600265"/>
                  <a:pt x="231647" y="6542367"/>
                  <a:pt x="231647" y="6426573"/>
                </a:cubicBezTo>
                <a:lnTo>
                  <a:pt x="231647" y="6368677"/>
                </a:lnTo>
                <a:cubicBezTo>
                  <a:pt x="231647" y="6368677"/>
                  <a:pt x="231647" y="6368677"/>
                  <a:pt x="173735" y="6658162"/>
                </a:cubicBezTo>
                <a:lnTo>
                  <a:pt x="173735" y="6618358"/>
                </a:lnTo>
                <a:cubicBezTo>
                  <a:pt x="173735" y="6585791"/>
                  <a:pt x="173735" y="6542368"/>
                  <a:pt x="173735" y="6484471"/>
                </a:cubicBezTo>
                <a:cubicBezTo>
                  <a:pt x="173735" y="6484471"/>
                  <a:pt x="173735" y="6484471"/>
                  <a:pt x="173735" y="6411195"/>
                </a:cubicBezTo>
                <a:lnTo>
                  <a:pt x="173735" y="6368677"/>
                </a:lnTo>
                <a:lnTo>
                  <a:pt x="173735" y="6368111"/>
                </a:lnTo>
                <a:cubicBezTo>
                  <a:pt x="173735" y="6351488"/>
                  <a:pt x="173735" y="6332491"/>
                  <a:pt x="173735" y="6310779"/>
                </a:cubicBezTo>
                <a:cubicBezTo>
                  <a:pt x="173735" y="6310779"/>
                  <a:pt x="173735" y="6310779"/>
                  <a:pt x="57912" y="6658162"/>
                </a:cubicBezTo>
                <a:cubicBezTo>
                  <a:pt x="57912" y="6658162"/>
                  <a:pt x="57912" y="6658162"/>
                  <a:pt x="0" y="6658162"/>
                </a:cubicBezTo>
                <a:cubicBezTo>
                  <a:pt x="0" y="6658162"/>
                  <a:pt x="0" y="6658162"/>
                  <a:pt x="0" y="6600265"/>
                </a:cubicBezTo>
                <a:cubicBezTo>
                  <a:pt x="0" y="6600265"/>
                  <a:pt x="0" y="6600265"/>
                  <a:pt x="115824" y="6368677"/>
                </a:cubicBezTo>
                <a:cubicBezTo>
                  <a:pt x="115824" y="6368677"/>
                  <a:pt x="115824" y="6368677"/>
                  <a:pt x="173735" y="6252883"/>
                </a:cubicBezTo>
                <a:cubicBezTo>
                  <a:pt x="173735" y="6194985"/>
                  <a:pt x="173735" y="6137089"/>
                  <a:pt x="173735" y="6079191"/>
                </a:cubicBezTo>
                <a:cubicBezTo>
                  <a:pt x="173735" y="6079191"/>
                  <a:pt x="173735" y="6079191"/>
                  <a:pt x="347470" y="5500221"/>
                </a:cubicBezTo>
                <a:cubicBezTo>
                  <a:pt x="347470" y="5500221"/>
                  <a:pt x="347470" y="5500221"/>
                  <a:pt x="347470" y="5402520"/>
                </a:cubicBezTo>
                <a:lnTo>
                  <a:pt x="347470" y="5384427"/>
                </a:lnTo>
                <a:cubicBezTo>
                  <a:pt x="347470" y="5384427"/>
                  <a:pt x="347470" y="5384427"/>
                  <a:pt x="405382" y="5094941"/>
                </a:cubicBezTo>
                <a:lnTo>
                  <a:pt x="410346" y="4975838"/>
                </a:lnTo>
                <a:lnTo>
                  <a:pt x="414431" y="4949294"/>
                </a:lnTo>
                <a:lnTo>
                  <a:pt x="419849" y="4914087"/>
                </a:lnTo>
                <a:lnTo>
                  <a:pt x="425063" y="4880202"/>
                </a:lnTo>
                <a:lnTo>
                  <a:pt x="433637" y="4824488"/>
                </a:lnTo>
                <a:lnTo>
                  <a:pt x="463294" y="4747559"/>
                </a:lnTo>
                <a:cubicBezTo>
                  <a:pt x="463294" y="4747559"/>
                  <a:pt x="463294" y="4747559"/>
                  <a:pt x="521206" y="4458074"/>
                </a:cubicBezTo>
                <a:cubicBezTo>
                  <a:pt x="521206" y="4458074"/>
                  <a:pt x="521206" y="4458074"/>
                  <a:pt x="463294" y="4458074"/>
                </a:cubicBezTo>
                <a:cubicBezTo>
                  <a:pt x="463294" y="4458074"/>
                  <a:pt x="463294" y="4458074"/>
                  <a:pt x="405382" y="4573868"/>
                </a:cubicBezTo>
                <a:cubicBezTo>
                  <a:pt x="405382" y="4573868"/>
                  <a:pt x="405382" y="4573868"/>
                  <a:pt x="347470" y="4689662"/>
                </a:cubicBezTo>
                <a:cubicBezTo>
                  <a:pt x="347470" y="4689662"/>
                  <a:pt x="347470" y="4689662"/>
                  <a:pt x="289559" y="4979147"/>
                </a:cubicBezTo>
                <a:cubicBezTo>
                  <a:pt x="289559" y="4979147"/>
                  <a:pt x="289559" y="4979147"/>
                  <a:pt x="289559" y="4805456"/>
                </a:cubicBezTo>
                <a:cubicBezTo>
                  <a:pt x="289559" y="4805456"/>
                  <a:pt x="289559" y="4805456"/>
                  <a:pt x="231647" y="4863353"/>
                </a:cubicBezTo>
                <a:cubicBezTo>
                  <a:pt x="231647" y="4863353"/>
                  <a:pt x="231647" y="4863353"/>
                  <a:pt x="238886" y="4848879"/>
                </a:cubicBezTo>
                <a:lnTo>
                  <a:pt x="240539" y="4845574"/>
                </a:lnTo>
                <a:lnTo>
                  <a:pt x="250762" y="4825132"/>
                </a:lnTo>
                <a:cubicBezTo>
                  <a:pt x="261847" y="4802968"/>
                  <a:pt x="269765" y="4787137"/>
                  <a:pt x="275420" y="4775829"/>
                </a:cubicBezTo>
                <a:lnTo>
                  <a:pt x="280667" y="4765338"/>
                </a:lnTo>
                <a:lnTo>
                  <a:pt x="289559" y="4747559"/>
                </a:lnTo>
                <a:cubicBezTo>
                  <a:pt x="289559" y="4747559"/>
                  <a:pt x="289559" y="4747559"/>
                  <a:pt x="282320" y="4762033"/>
                </a:cubicBezTo>
                <a:lnTo>
                  <a:pt x="280667" y="4765338"/>
                </a:lnTo>
                <a:lnTo>
                  <a:pt x="270443" y="4785780"/>
                </a:lnTo>
                <a:cubicBezTo>
                  <a:pt x="259359" y="4807944"/>
                  <a:pt x="251441" y="4823775"/>
                  <a:pt x="245786" y="4835083"/>
                </a:cubicBezTo>
                <a:lnTo>
                  <a:pt x="240539" y="4845574"/>
                </a:lnTo>
                <a:lnTo>
                  <a:pt x="231647" y="4863353"/>
                </a:lnTo>
                <a:cubicBezTo>
                  <a:pt x="231647" y="4863353"/>
                  <a:pt x="231647" y="4863353"/>
                  <a:pt x="173735" y="4863353"/>
                </a:cubicBezTo>
                <a:cubicBezTo>
                  <a:pt x="173735" y="4863353"/>
                  <a:pt x="173735" y="4863353"/>
                  <a:pt x="231647" y="4747559"/>
                </a:cubicBezTo>
                <a:cubicBezTo>
                  <a:pt x="231647" y="4747559"/>
                  <a:pt x="231647" y="4747559"/>
                  <a:pt x="173735" y="4805456"/>
                </a:cubicBezTo>
                <a:cubicBezTo>
                  <a:pt x="173735" y="4805456"/>
                  <a:pt x="173735" y="4805456"/>
                  <a:pt x="347470" y="4515971"/>
                </a:cubicBezTo>
                <a:cubicBezTo>
                  <a:pt x="347470" y="4515971"/>
                  <a:pt x="347470" y="4515971"/>
                  <a:pt x="405382" y="4458074"/>
                </a:cubicBezTo>
                <a:cubicBezTo>
                  <a:pt x="405382" y="4458074"/>
                  <a:pt x="347470" y="4515971"/>
                  <a:pt x="347470" y="4573868"/>
                </a:cubicBezTo>
                <a:cubicBezTo>
                  <a:pt x="347470" y="4515971"/>
                  <a:pt x="405382" y="4515971"/>
                  <a:pt x="405382" y="4458074"/>
                </a:cubicBezTo>
                <a:cubicBezTo>
                  <a:pt x="405382" y="4458074"/>
                  <a:pt x="405382" y="4458074"/>
                  <a:pt x="521206" y="4226486"/>
                </a:cubicBezTo>
                <a:cubicBezTo>
                  <a:pt x="521206" y="4226486"/>
                  <a:pt x="521206" y="4226486"/>
                  <a:pt x="579117" y="4168589"/>
                </a:cubicBezTo>
                <a:cubicBezTo>
                  <a:pt x="579117" y="4168589"/>
                  <a:pt x="579117" y="4168589"/>
                  <a:pt x="579117" y="4052794"/>
                </a:cubicBezTo>
                <a:cubicBezTo>
                  <a:pt x="579117" y="4052794"/>
                  <a:pt x="579117" y="4052794"/>
                  <a:pt x="540321" y="4169154"/>
                </a:cubicBezTo>
                <a:lnTo>
                  <a:pt x="525907" y="4212384"/>
                </a:lnTo>
                <a:lnTo>
                  <a:pt x="527313" y="4208167"/>
                </a:lnTo>
                <a:cubicBezTo>
                  <a:pt x="537493" y="4177635"/>
                  <a:pt x="564639" y="4096217"/>
                  <a:pt x="637029" y="3879103"/>
                </a:cubicBezTo>
                <a:cubicBezTo>
                  <a:pt x="637029" y="3879103"/>
                  <a:pt x="637029" y="3879103"/>
                  <a:pt x="637029" y="3821206"/>
                </a:cubicBezTo>
                <a:cubicBezTo>
                  <a:pt x="637029" y="3821206"/>
                  <a:pt x="637029" y="3821206"/>
                  <a:pt x="521206" y="4052794"/>
                </a:cubicBezTo>
                <a:cubicBezTo>
                  <a:pt x="521206" y="4052794"/>
                  <a:pt x="521206" y="4052794"/>
                  <a:pt x="637029" y="3647515"/>
                </a:cubicBezTo>
                <a:cubicBezTo>
                  <a:pt x="637029" y="3647515"/>
                  <a:pt x="637029" y="3647515"/>
                  <a:pt x="637029" y="3705412"/>
                </a:cubicBezTo>
                <a:cubicBezTo>
                  <a:pt x="637029" y="3705412"/>
                  <a:pt x="637029" y="3705412"/>
                  <a:pt x="694940" y="3589618"/>
                </a:cubicBezTo>
                <a:cubicBezTo>
                  <a:pt x="694940" y="3589618"/>
                  <a:pt x="694940" y="3589618"/>
                  <a:pt x="694940" y="3516342"/>
                </a:cubicBezTo>
                <a:lnTo>
                  <a:pt x="694940" y="3473824"/>
                </a:lnTo>
                <a:cubicBezTo>
                  <a:pt x="694940" y="3415927"/>
                  <a:pt x="752852" y="3358030"/>
                  <a:pt x="752852" y="3242235"/>
                </a:cubicBezTo>
                <a:cubicBezTo>
                  <a:pt x="752852" y="3242235"/>
                  <a:pt x="752852" y="3242235"/>
                  <a:pt x="810764" y="3126441"/>
                </a:cubicBezTo>
                <a:cubicBezTo>
                  <a:pt x="810764" y="3126441"/>
                  <a:pt x="810764" y="3068544"/>
                  <a:pt x="810764" y="3068544"/>
                </a:cubicBezTo>
                <a:cubicBezTo>
                  <a:pt x="810764" y="3010647"/>
                  <a:pt x="868676" y="2894853"/>
                  <a:pt x="868676" y="2836956"/>
                </a:cubicBezTo>
                <a:cubicBezTo>
                  <a:pt x="868676" y="2836956"/>
                  <a:pt x="868676" y="2836956"/>
                  <a:pt x="868676" y="2808686"/>
                </a:cubicBezTo>
                <a:lnTo>
                  <a:pt x="868676" y="2808008"/>
                </a:lnTo>
                <a:lnTo>
                  <a:pt x="877724" y="2785392"/>
                </a:lnTo>
                <a:cubicBezTo>
                  <a:pt x="926587" y="2663265"/>
                  <a:pt x="926587" y="2663265"/>
                  <a:pt x="926587" y="2663265"/>
                </a:cubicBezTo>
                <a:lnTo>
                  <a:pt x="897632" y="2692214"/>
                </a:lnTo>
                <a:lnTo>
                  <a:pt x="908165" y="2673259"/>
                </a:lnTo>
                <a:cubicBezTo>
                  <a:pt x="944006" y="2608760"/>
                  <a:pt x="988119" y="2529378"/>
                  <a:pt x="1042411" y="2431677"/>
                </a:cubicBezTo>
                <a:cubicBezTo>
                  <a:pt x="1042411" y="2431677"/>
                  <a:pt x="1042411" y="2431677"/>
                  <a:pt x="1042411" y="2373780"/>
                </a:cubicBezTo>
                <a:cubicBezTo>
                  <a:pt x="1042411" y="2373780"/>
                  <a:pt x="1042411" y="2373780"/>
                  <a:pt x="1100322" y="2315883"/>
                </a:cubicBezTo>
                <a:cubicBezTo>
                  <a:pt x="1100322" y="2315883"/>
                  <a:pt x="1100322" y="2315883"/>
                  <a:pt x="1158234" y="2142191"/>
                </a:cubicBezTo>
                <a:cubicBezTo>
                  <a:pt x="1158234" y="2142191"/>
                  <a:pt x="1158234" y="2142191"/>
                  <a:pt x="1216146" y="2142191"/>
                </a:cubicBezTo>
                <a:cubicBezTo>
                  <a:pt x="1216146" y="2142191"/>
                  <a:pt x="1216146" y="2142191"/>
                  <a:pt x="1158234" y="2257985"/>
                </a:cubicBezTo>
                <a:cubicBezTo>
                  <a:pt x="1158234" y="2257985"/>
                  <a:pt x="1158234" y="2257985"/>
                  <a:pt x="1447793" y="2026397"/>
                </a:cubicBezTo>
                <a:cubicBezTo>
                  <a:pt x="1447793" y="2026397"/>
                  <a:pt x="1447793" y="2026397"/>
                  <a:pt x="1505704" y="2026397"/>
                </a:cubicBezTo>
                <a:cubicBezTo>
                  <a:pt x="1505704" y="2026397"/>
                  <a:pt x="1505704" y="2026397"/>
                  <a:pt x="1911086" y="1794809"/>
                </a:cubicBezTo>
                <a:cubicBezTo>
                  <a:pt x="1911086" y="1794809"/>
                  <a:pt x="1911086" y="1794809"/>
                  <a:pt x="2432292" y="1621118"/>
                </a:cubicBezTo>
                <a:cubicBezTo>
                  <a:pt x="2432292" y="1621118"/>
                  <a:pt x="2432292" y="1621118"/>
                  <a:pt x="2663938" y="1621118"/>
                </a:cubicBezTo>
                <a:cubicBezTo>
                  <a:pt x="2663938" y="1621118"/>
                  <a:pt x="2663938" y="1621118"/>
                  <a:pt x="2895585" y="1563221"/>
                </a:cubicBezTo>
                <a:cubicBezTo>
                  <a:pt x="2895585" y="1563221"/>
                  <a:pt x="2895585" y="1563221"/>
                  <a:pt x="2953496" y="1621118"/>
                </a:cubicBezTo>
                <a:cubicBezTo>
                  <a:pt x="3069320" y="1621118"/>
                  <a:pt x="3185143" y="1621118"/>
                  <a:pt x="3300966" y="1621118"/>
                </a:cubicBezTo>
                <a:cubicBezTo>
                  <a:pt x="3300966" y="1621118"/>
                  <a:pt x="3358878" y="1621118"/>
                  <a:pt x="3416791" y="1621118"/>
                </a:cubicBezTo>
                <a:cubicBezTo>
                  <a:pt x="3416791" y="1621118"/>
                  <a:pt x="3416791" y="1621118"/>
                  <a:pt x="3706348" y="1679015"/>
                </a:cubicBezTo>
                <a:cubicBezTo>
                  <a:pt x="3706348" y="1679015"/>
                  <a:pt x="3706348" y="1679015"/>
                  <a:pt x="4575024" y="1910603"/>
                </a:cubicBezTo>
                <a:cubicBezTo>
                  <a:pt x="4575024" y="1910603"/>
                  <a:pt x="4575024" y="1910603"/>
                  <a:pt x="4806670" y="1910603"/>
                </a:cubicBezTo>
                <a:cubicBezTo>
                  <a:pt x="4806670" y="1910603"/>
                  <a:pt x="4806670" y="1910603"/>
                  <a:pt x="4980406" y="1852706"/>
                </a:cubicBezTo>
                <a:cubicBezTo>
                  <a:pt x="5096229" y="1852706"/>
                  <a:pt x="5212052" y="1852706"/>
                  <a:pt x="5269964" y="1794809"/>
                </a:cubicBezTo>
                <a:cubicBezTo>
                  <a:pt x="5269964" y="1794809"/>
                  <a:pt x="5269964" y="1794809"/>
                  <a:pt x="6370286" y="1389530"/>
                </a:cubicBezTo>
                <a:cubicBezTo>
                  <a:pt x="6370286" y="1389530"/>
                  <a:pt x="6370286" y="1389530"/>
                  <a:pt x="6601932" y="1331633"/>
                </a:cubicBezTo>
                <a:cubicBezTo>
                  <a:pt x="6717756" y="1331633"/>
                  <a:pt x="6775668" y="1273736"/>
                  <a:pt x="6891491" y="1273736"/>
                </a:cubicBezTo>
                <a:cubicBezTo>
                  <a:pt x="7007314" y="1273736"/>
                  <a:pt x="7065226" y="1273736"/>
                  <a:pt x="7181050" y="1273736"/>
                </a:cubicBezTo>
                <a:cubicBezTo>
                  <a:pt x="7181050" y="1273736"/>
                  <a:pt x="7181050" y="1273736"/>
                  <a:pt x="7412696" y="1273736"/>
                </a:cubicBezTo>
                <a:cubicBezTo>
                  <a:pt x="7412696" y="1273736"/>
                  <a:pt x="7412696" y="1273736"/>
                  <a:pt x="7586432" y="1215839"/>
                </a:cubicBezTo>
                <a:cubicBezTo>
                  <a:pt x="7586432" y="1215839"/>
                  <a:pt x="7586432" y="1215839"/>
                  <a:pt x="7702254" y="1215839"/>
                </a:cubicBezTo>
                <a:cubicBezTo>
                  <a:pt x="7875990" y="1100044"/>
                  <a:pt x="8107636" y="1042147"/>
                  <a:pt x="8339284" y="984250"/>
                </a:cubicBezTo>
                <a:cubicBezTo>
                  <a:pt x="8570930" y="926353"/>
                  <a:pt x="8860488" y="810559"/>
                  <a:pt x="9092135" y="752662"/>
                </a:cubicBezTo>
                <a:cubicBezTo>
                  <a:pt x="9092135" y="752662"/>
                  <a:pt x="9092135" y="752662"/>
                  <a:pt x="9150047" y="752662"/>
                </a:cubicBezTo>
                <a:cubicBezTo>
                  <a:pt x="9265870" y="694765"/>
                  <a:pt x="9439605" y="694765"/>
                  <a:pt x="9555429" y="636868"/>
                </a:cubicBezTo>
                <a:cubicBezTo>
                  <a:pt x="9555429" y="636868"/>
                  <a:pt x="9555429" y="636868"/>
                  <a:pt x="9613340" y="636868"/>
                </a:cubicBezTo>
                <a:cubicBezTo>
                  <a:pt x="9729164" y="578971"/>
                  <a:pt x="9787076" y="578971"/>
                  <a:pt x="9844987" y="578971"/>
                </a:cubicBezTo>
                <a:cubicBezTo>
                  <a:pt x="9844987" y="578971"/>
                  <a:pt x="9844987" y="578971"/>
                  <a:pt x="10018722" y="521074"/>
                </a:cubicBezTo>
                <a:cubicBezTo>
                  <a:pt x="10018722" y="521074"/>
                  <a:pt x="10018722" y="521074"/>
                  <a:pt x="10025961" y="521074"/>
                </a:cubicBezTo>
                <a:cubicBezTo>
                  <a:pt x="10029580" y="521074"/>
                  <a:pt x="10035010" y="521074"/>
                  <a:pt x="10043154" y="521074"/>
                </a:cubicBezTo>
                <a:lnTo>
                  <a:pt x="10052202" y="521074"/>
                </a:lnTo>
                <a:cubicBezTo>
                  <a:pt x="10076634" y="521074"/>
                  <a:pt x="10076634" y="521074"/>
                  <a:pt x="10076634" y="521074"/>
                </a:cubicBezTo>
                <a:cubicBezTo>
                  <a:pt x="10134546" y="521074"/>
                  <a:pt x="10134546" y="463177"/>
                  <a:pt x="10134546" y="463177"/>
                </a:cubicBezTo>
                <a:cubicBezTo>
                  <a:pt x="10192457" y="463177"/>
                  <a:pt x="10192457" y="463177"/>
                  <a:pt x="10192457" y="463177"/>
                </a:cubicBezTo>
                <a:cubicBezTo>
                  <a:pt x="10279325" y="463177"/>
                  <a:pt x="10333617" y="463177"/>
                  <a:pt x="10404197" y="438752"/>
                </a:cubicBezTo>
                <a:lnTo>
                  <a:pt x="10424104" y="430189"/>
                </a:lnTo>
                <a:lnTo>
                  <a:pt x="10424104" y="438752"/>
                </a:lnTo>
                <a:cubicBezTo>
                  <a:pt x="10424104" y="463177"/>
                  <a:pt x="10424104" y="463177"/>
                  <a:pt x="10424104" y="463177"/>
                </a:cubicBezTo>
                <a:cubicBezTo>
                  <a:pt x="10482016" y="463177"/>
                  <a:pt x="10482016" y="463177"/>
                  <a:pt x="10482016" y="463177"/>
                </a:cubicBezTo>
                <a:cubicBezTo>
                  <a:pt x="10482016" y="448702"/>
                  <a:pt x="10482016" y="437847"/>
                  <a:pt x="10482016" y="429705"/>
                </a:cubicBezTo>
                <a:cubicBezTo>
                  <a:pt x="10482016" y="432419"/>
                  <a:pt x="10482016" y="430610"/>
                  <a:pt x="10482016" y="426991"/>
                </a:cubicBezTo>
                <a:lnTo>
                  <a:pt x="10482016" y="421903"/>
                </a:lnTo>
                <a:lnTo>
                  <a:pt x="10482016" y="413422"/>
                </a:lnTo>
                <a:lnTo>
                  <a:pt x="10482016" y="412517"/>
                </a:lnTo>
                <a:cubicBezTo>
                  <a:pt x="10482016" y="405280"/>
                  <a:pt x="10482016" y="405280"/>
                  <a:pt x="10482016" y="405280"/>
                </a:cubicBezTo>
                <a:cubicBezTo>
                  <a:pt x="10482016" y="405280"/>
                  <a:pt x="10482016" y="405280"/>
                  <a:pt x="10555311" y="380854"/>
                </a:cubicBezTo>
                <a:lnTo>
                  <a:pt x="10568883" y="376332"/>
                </a:lnTo>
                <a:lnTo>
                  <a:pt x="10539927" y="405280"/>
                </a:lnTo>
                <a:cubicBezTo>
                  <a:pt x="10539927" y="405280"/>
                  <a:pt x="10539927" y="405280"/>
                  <a:pt x="10564359" y="380854"/>
                </a:cubicBezTo>
                <a:lnTo>
                  <a:pt x="10568883" y="376332"/>
                </a:lnTo>
                <a:lnTo>
                  <a:pt x="10598405" y="366493"/>
                </a:lnTo>
                <a:cubicBezTo>
                  <a:pt x="10615032" y="360952"/>
                  <a:pt x="10634034" y="354620"/>
                  <a:pt x="10655751" y="347383"/>
                </a:cubicBezTo>
                <a:cubicBezTo>
                  <a:pt x="10655751" y="347383"/>
                  <a:pt x="10655751" y="347383"/>
                  <a:pt x="10597839" y="405280"/>
                </a:cubicBezTo>
                <a:cubicBezTo>
                  <a:pt x="10597839" y="405280"/>
                  <a:pt x="10655751" y="405280"/>
                  <a:pt x="10655751" y="405280"/>
                </a:cubicBezTo>
                <a:cubicBezTo>
                  <a:pt x="10655751" y="347383"/>
                  <a:pt x="10655751" y="231588"/>
                  <a:pt x="10713663" y="173691"/>
                </a:cubicBezTo>
                <a:cubicBezTo>
                  <a:pt x="10713663" y="173691"/>
                  <a:pt x="10713663" y="173691"/>
                  <a:pt x="10771574" y="173691"/>
                </a:cubicBezTo>
                <a:cubicBezTo>
                  <a:pt x="10771574" y="173691"/>
                  <a:pt x="10771574" y="173691"/>
                  <a:pt x="108873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9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5786403" y="2171700"/>
            <a:ext cx="5215996" cy="3339307"/>
          </a:xfrm>
          <a:custGeom>
            <a:avLst/>
            <a:gdLst>
              <a:gd name="connsiteX0" fmla="*/ 5713016 w 10406184"/>
              <a:gd name="connsiteY0" fmla="*/ 412860 h 6678613"/>
              <a:gd name="connsiteX1" fmla="*/ 5720678 w 10406184"/>
              <a:gd name="connsiteY1" fmla="*/ 435843 h 6678613"/>
              <a:gd name="connsiteX2" fmla="*/ 5699436 w 10406184"/>
              <a:gd name="connsiteY2" fmla="*/ 419470 h 6678613"/>
              <a:gd name="connsiteX3" fmla="*/ 5700248 w 10406184"/>
              <a:gd name="connsiteY3" fmla="*/ 415413 h 6678613"/>
              <a:gd name="connsiteX4" fmla="*/ 5713016 w 10406184"/>
              <a:gd name="connsiteY4" fmla="*/ 412860 h 6678613"/>
              <a:gd name="connsiteX5" fmla="*/ 4086198 w 10406184"/>
              <a:gd name="connsiteY5" fmla="*/ 0 h 6678613"/>
              <a:gd name="connsiteX6" fmla="*/ 4140681 w 10406184"/>
              <a:gd name="connsiteY6" fmla="*/ 54481 h 6678613"/>
              <a:gd name="connsiteX7" fmla="*/ 4249646 w 10406184"/>
              <a:gd name="connsiteY7" fmla="*/ 0 h 6678613"/>
              <a:gd name="connsiteX8" fmla="*/ 4576542 w 10406184"/>
              <a:gd name="connsiteY8" fmla="*/ 54481 h 6678613"/>
              <a:gd name="connsiteX9" fmla="*/ 4848956 w 10406184"/>
              <a:gd name="connsiteY9" fmla="*/ 108961 h 6678613"/>
              <a:gd name="connsiteX10" fmla="*/ 4957920 w 10406184"/>
              <a:gd name="connsiteY10" fmla="*/ 163441 h 6678613"/>
              <a:gd name="connsiteX11" fmla="*/ 5175851 w 10406184"/>
              <a:gd name="connsiteY11" fmla="*/ 217922 h 6678613"/>
              <a:gd name="connsiteX12" fmla="*/ 5502748 w 10406184"/>
              <a:gd name="connsiteY12" fmla="*/ 326883 h 6678613"/>
              <a:gd name="connsiteX13" fmla="*/ 5557230 w 10406184"/>
              <a:gd name="connsiteY13" fmla="*/ 381363 h 6678613"/>
              <a:gd name="connsiteX14" fmla="*/ 5679816 w 10406184"/>
              <a:gd name="connsiteY14" fmla="*/ 404347 h 6678613"/>
              <a:gd name="connsiteX15" fmla="*/ 5699436 w 10406184"/>
              <a:gd name="connsiteY15" fmla="*/ 419470 h 6678613"/>
              <a:gd name="connsiteX16" fmla="*/ 5697694 w 10406184"/>
              <a:gd name="connsiteY16" fmla="*/ 428182 h 6678613"/>
              <a:gd name="connsiteX17" fmla="*/ 5720678 w 10406184"/>
              <a:gd name="connsiteY17" fmla="*/ 435843 h 6678613"/>
              <a:gd name="connsiteX18" fmla="*/ 5829644 w 10406184"/>
              <a:gd name="connsiteY18" fmla="*/ 490324 h 6678613"/>
              <a:gd name="connsiteX19" fmla="*/ 6047574 w 10406184"/>
              <a:gd name="connsiteY19" fmla="*/ 599285 h 6678613"/>
              <a:gd name="connsiteX20" fmla="*/ 6319986 w 10406184"/>
              <a:gd name="connsiteY20" fmla="*/ 653765 h 6678613"/>
              <a:gd name="connsiteX21" fmla="*/ 6537918 w 10406184"/>
              <a:gd name="connsiteY21" fmla="*/ 762726 h 6678613"/>
              <a:gd name="connsiteX22" fmla="*/ 6755848 w 10406184"/>
              <a:gd name="connsiteY22" fmla="*/ 926167 h 6678613"/>
              <a:gd name="connsiteX23" fmla="*/ 6919296 w 10406184"/>
              <a:gd name="connsiteY23" fmla="*/ 1089608 h 6678613"/>
              <a:gd name="connsiteX24" fmla="*/ 7246192 w 10406184"/>
              <a:gd name="connsiteY24" fmla="*/ 1416490 h 6678613"/>
              <a:gd name="connsiteX25" fmla="*/ 7573088 w 10406184"/>
              <a:gd name="connsiteY25" fmla="*/ 1852334 h 6678613"/>
              <a:gd name="connsiteX26" fmla="*/ 7627570 w 10406184"/>
              <a:gd name="connsiteY26" fmla="*/ 1906814 h 6678613"/>
              <a:gd name="connsiteX27" fmla="*/ 7682052 w 10406184"/>
              <a:gd name="connsiteY27" fmla="*/ 1961294 h 6678613"/>
              <a:gd name="connsiteX28" fmla="*/ 7736536 w 10406184"/>
              <a:gd name="connsiteY28" fmla="*/ 2015775 h 6678613"/>
              <a:gd name="connsiteX29" fmla="*/ 8008948 w 10406184"/>
              <a:gd name="connsiteY29" fmla="*/ 2342657 h 6678613"/>
              <a:gd name="connsiteX30" fmla="*/ 8063432 w 10406184"/>
              <a:gd name="connsiteY30" fmla="*/ 2451618 h 6678613"/>
              <a:gd name="connsiteX31" fmla="*/ 8117914 w 10406184"/>
              <a:gd name="connsiteY31" fmla="*/ 2451618 h 6678613"/>
              <a:gd name="connsiteX32" fmla="*/ 8172396 w 10406184"/>
              <a:gd name="connsiteY32" fmla="*/ 2506098 h 6678613"/>
              <a:gd name="connsiteX33" fmla="*/ 8281362 w 10406184"/>
              <a:gd name="connsiteY33" fmla="*/ 2615059 h 6678613"/>
              <a:gd name="connsiteX34" fmla="*/ 8335844 w 10406184"/>
              <a:gd name="connsiteY34" fmla="*/ 2724020 h 6678613"/>
              <a:gd name="connsiteX35" fmla="*/ 8390328 w 10406184"/>
              <a:gd name="connsiteY35" fmla="*/ 2724020 h 6678613"/>
              <a:gd name="connsiteX36" fmla="*/ 8499292 w 10406184"/>
              <a:gd name="connsiteY36" fmla="*/ 2832981 h 6678613"/>
              <a:gd name="connsiteX37" fmla="*/ 8499292 w 10406184"/>
              <a:gd name="connsiteY37" fmla="*/ 2996422 h 6678613"/>
              <a:gd name="connsiteX38" fmla="*/ 8444810 w 10406184"/>
              <a:gd name="connsiteY38" fmla="*/ 2996422 h 6678613"/>
              <a:gd name="connsiteX39" fmla="*/ 8444810 w 10406184"/>
              <a:gd name="connsiteY39" fmla="*/ 3050902 h 6678613"/>
              <a:gd name="connsiteX40" fmla="*/ 8335844 w 10406184"/>
              <a:gd name="connsiteY40" fmla="*/ 3159863 h 6678613"/>
              <a:gd name="connsiteX41" fmla="*/ 8390328 w 10406184"/>
              <a:gd name="connsiteY41" fmla="*/ 3159863 h 6678613"/>
              <a:gd name="connsiteX42" fmla="*/ 8553776 w 10406184"/>
              <a:gd name="connsiteY42" fmla="*/ 3159863 h 6678613"/>
              <a:gd name="connsiteX43" fmla="*/ 8608258 w 10406184"/>
              <a:gd name="connsiteY43" fmla="*/ 3159863 h 6678613"/>
              <a:gd name="connsiteX44" fmla="*/ 8717224 w 10406184"/>
              <a:gd name="connsiteY44" fmla="*/ 3159863 h 6678613"/>
              <a:gd name="connsiteX45" fmla="*/ 8989636 w 10406184"/>
              <a:gd name="connsiteY45" fmla="*/ 3105383 h 6678613"/>
              <a:gd name="connsiteX46" fmla="*/ 9153084 w 10406184"/>
              <a:gd name="connsiteY46" fmla="*/ 3105383 h 6678613"/>
              <a:gd name="connsiteX47" fmla="*/ 9316532 w 10406184"/>
              <a:gd name="connsiteY47" fmla="*/ 3159863 h 6678613"/>
              <a:gd name="connsiteX48" fmla="*/ 9371016 w 10406184"/>
              <a:gd name="connsiteY48" fmla="*/ 3159863 h 6678613"/>
              <a:gd name="connsiteX49" fmla="*/ 9534464 w 10406184"/>
              <a:gd name="connsiteY49" fmla="*/ 3159863 h 6678613"/>
              <a:gd name="connsiteX50" fmla="*/ 9697912 w 10406184"/>
              <a:gd name="connsiteY50" fmla="*/ 3214343 h 6678613"/>
              <a:gd name="connsiteX51" fmla="*/ 9752392 w 10406184"/>
              <a:gd name="connsiteY51" fmla="*/ 3214343 h 6678613"/>
              <a:gd name="connsiteX52" fmla="*/ 10024806 w 10406184"/>
              <a:gd name="connsiteY52" fmla="*/ 3323304 h 6678613"/>
              <a:gd name="connsiteX53" fmla="*/ 10079288 w 10406184"/>
              <a:gd name="connsiteY53" fmla="*/ 3323304 h 6678613"/>
              <a:gd name="connsiteX54" fmla="*/ 10188254 w 10406184"/>
              <a:gd name="connsiteY54" fmla="*/ 3432265 h 6678613"/>
              <a:gd name="connsiteX55" fmla="*/ 10351702 w 10406184"/>
              <a:gd name="connsiteY55" fmla="*/ 3595706 h 6678613"/>
              <a:gd name="connsiteX56" fmla="*/ 10406184 w 10406184"/>
              <a:gd name="connsiteY56" fmla="*/ 3977069 h 6678613"/>
              <a:gd name="connsiteX57" fmla="*/ 10351702 w 10406184"/>
              <a:gd name="connsiteY57" fmla="*/ 4140510 h 6678613"/>
              <a:gd name="connsiteX58" fmla="*/ 10297220 w 10406184"/>
              <a:gd name="connsiteY58" fmla="*/ 4249471 h 6678613"/>
              <a:gd name="connsiteX59" fmla="*/ 10242736 w 10406184"/>
              <a:gd name="connsiteY59" fmla="*/ 4303951 h 6678613"/>
              <a:gd name="connsiteX60" fmla="*/ 10188254 w 10406184"/>
              <a:gd name="connsiteY60" fmla="*/ 4303951 h 6678613"/>
              <a:gd name="connsiteX61" fmla="*/ 10188254 w 10406184"/>
              <a:gd name="connsiteY61" fmla="*/ 4358432 h 6678613"/>
              <a:gd name="connsiteX62" fmla="*/ 10133772 w 10406184"/>
              <a:gd name="connsiteY62" fmla="*/ 4521873 h 6678613"/>
              <a:gd name="connsiteX63" fmla="*/ 10079288 w 10406184"/>
              <a:gd name="connsiteY63" fmla="*/ 4576353 h 6678613"/>
              <a:gd name="connsiteX64" fmla="*/ 10024806 w 10406184"/>
              <a:gd name="connsiteY64" fmla="*/ 4576353 h 6678613"/>
              <a:gd name="connsiteX65" fmla="*/ 9915840 w 10406184"/>
              <a:gd name="connsiteY65" fmla="*/ 4576353 h 6678613"/>
              <a:gd name="connsiteX66" fmla="*/ 9861360 w 10406184"/>
              <a:gd name="connsiteY66" fmla="*/ 4576353 h 6678613"/>
              <a:gd name="connsiteX67" fmla="*/ 9806876 w 10406184"/>
              <a:gd name="connsiteY67" fmla="*/ 4576353 h 6678613"/>
              <a:gd name="connsiteX68" fmla="*/ 9752392 w 10406184"/>
              <a:gd name="connsiteY68" fmla="*/ 4576353 h 6678613"/>
              <a:gd name="connsiteX69" fmla="*/ 9643428 w 10406184"/>
              <a:gd name="connsiteY69" fmla="*/ 4576353 h 6678613"/>
              <a:gd name="connsiteX70" fmla="*/ 9588944 w 10406184"/>
              <a:gd name="connsiteY70" fmla="*/ 4521873 h 6678613"/>
              <a:gd name="connsiteX71" fmla="*/ 9588944 w 10406184"/>
              <a:gd name="connsiteY71" fmla="*/ 4576353 h 6678613"/>
              <a:gd name="connsiteX72" fmla="*/ 9534464 w 10406184"/>
              <a:gd name="connsiteY72" fmla="*/ 4521873 h 6678613"/>
              <a:gd name="connsiteX73" fmla="*/ 9479980 w 10406184"/>
              <a:gd name="connsiteY73" fmla="*/ 4521873 h 6678613"/>
              <a:gd name="connsiteX74" fmla="*/ 9425496 w 10406184"/>
              <a:gd name="connsiteY74" fmla="*/ 4521873 h 6678613"/>
              <a:gd name="connsiteX75" fmla="*/ 9371016 w 10406184"/>
              <a:gd name="connsiteY75" fmla="*/ 4521873 h 6678613"/>
              <a:gd name="connsiteX76" fmla="*/ 9098602 w 10406184"/>
              <a:gd name="connsiteY76" fmla="*/ 4467392 h 6678613"/>
              <a:gd name="connsiteX77" fmla="*/ 9044120 w 10406184"/>
              <a:gd name="connsiteY77" fmla="*/ 4521873 h 6678613"/>
              <a:gd name="connsiteX78" fmla="*/ 9098602 w 10406184"/>
              <a:gd name="connsiteY78" fmla="*/ 4521873 h 6678613"/>
              <a:gd name="connsiteX79" fmla="*/ 9153084 w 10406184"/>
              <a:gd name="connsiteY79" fmla="*/ 4576353 h 6678613"/>
              <a:gd name="connsiteX80" fmla="*/ 9153084 w 10406184"/>
              <a:gd name="connsiteY80" fmla="*/ 4630834 h 6678613"/>
              <a:gd name="connsiteX81" fmla="*/ 9098602 w 10406184"/>
              <a:gd name="connsiteY81" fmla="*/ 4576353 h 6678613"/>
              <a:gd name="connsiteX82" fmla="*/ 9153084 w 10406184"/>
              <a:gd name="connsiteY82" fmla="*/ 4630834 h 6678613"/>
              <a:gd name="connsiteX83" fmla="*/ 9153084 w 10406184"/>
              <a:gd name="connsiteY83" fmla="*/ 4685314 h 6678613"/>
              <a:gd name="connsiteX84" fmla="*/ 9207568 w 10406184"/>
              <a:gd name="connsiteY84" fmla="*/ 4685314 h 6678613"/>
              <a:gd name="connsiteX85" fmla="*/ 9207568 w 10406184"/>
              <a:gd name="connsiteY85" fmla="*/ 4739794 h 6678613"/>
              <a:gd name="connsiteX86" fmla="*/ 9262048 w 10406184"/>
              <a:gd name="connsiteY86" fmla="*/ 4739794 h 6678613"/>
              <a:gd name="connsiteX87" fmla="*/ 9262048 w 10406184"/>
              <a:gd name="connsiteY87" fmla="*/ 4794275 h 6678613"/>
              <a:gd name="connsiteX88" fmla="*/ 9371016 w 10406184"/>
              <a:gd name="connsiteY88" fmla="*/ 5012196 h 6678613"/>
              <a:gd name="connsiteX89" fmla="*/ 9425496 w 10406184"/>
              <a:gd name="connsiteY89" fmla="*/ 5175638 h 6678613"/>
              <a:gd name="connsiteX90" fmla="*/ 9479980 w 10406184"/>
              <a:gd name="connsiteY90" fmla="*/ 5230118 h 6678613"/>
              <a:gd name="connsiteX91" fmla="*/ 9479980 w 10406184"/>
              <a:gd name="connsiteY91" fmla="*/ 5284598 h 6678613"/>
              <a:gd name="connsiteX92" fmla="*/ 9425496 w 10406184"/>
              <a:gd name="connsiteY92" fmla="*/ 5284598 h 6678613"/>
              <a:gd name="connsiteX93" fmla="*/ 9425496 w 10406184"/>
              <a:gd name="connsiteY93" fmla="*/ 5284598 h 6678613"/>
              <a:gd name="connsiteX94" fmla="*/ 9479980 w 10406184"/>
              <a:gd name="connsiteY94" fmla="*/ 5448040 h 6678613"/>
              <a:gd name="connsiteX95" fmla="*/ 9479980 w 10406184"/>
              <a:gd name="connsiteY95" fmla="*/ 5557000 h 6678613"/>
              <a:gd name="connsiteX96" fmla="*/ 9479980 w 10406184"/>
              <a:gd name="connsiteY96" fmla="*/ 5611480 h 6678613"/>
              <a:gd name="connsiteX97" fmla="*/ 9479980 w 10406184"/>
              <a:gd name="connsiteY97" fmla="*/ 5665961 h 6678613"/>
              <a:gd name="connsiteX98" fmla="*/ 9425496 w 10406184"/>
              <a:gd name="connsiteY98" fmla="*/ 5665961 h 6678613"/>
              <a:gd name="connsiteX99" fmla="*/ 9371016 w 10406184"/>
              <a:gd name="connsiteY99" fmla="*/ 5665961 h 6678613"/>
              <a:gd name="connsiteX100" fmla="*/ 9316532 w 10406184"/>
              <a:gd name="connsiteY100" fmla="*/ 5883882 h 6678613"/>
              <a:gd name="connsiteX101" fmla="*/ 9316532 w 10406184"/>
              <a:gd name="connsiteY101" fmla="*/ 5938363 h 6678613"/>
              <a:gd name="connsiteX102" fmla="*/ 9262048 w 10406184"/>
              <a:gd name="connsiteY102" fmla="*/ 5992844 h 6678613"/>
              <a:gd name="connsiteX103" fmla="*/ 9207568 w 10406184"/>
              <a:gd name="connsiteY103" fmla="*/ 6101804 h 6678613"/>
              <a:gd name="connsiteX104" fmla="*/ 9153084 w 10406184"/>
              <a:gd name="connsiteY104" fmla="*/ 6265246 h 6678613"/>
              <a:gd name="connsiteX105" fmla="*/ 9207568 w 10406184"/>
              <a:gd name="connsiteY105" fmla="*/ 6210765 h 6678613"/>
              <a:gd name="connsiteX106" fmla="*/ 9098602 w 10406184"/>
              <a:gd name="connsiteY106" fmla="*/ 6319726 h 6678613"/>
              <a:gd name="connsiteX107" fmla="*/ 9098602 w 10406184"/>
              <a:gd name="connsiteY107" fmla="*/ 6374206 h 6678613"/>
              <a:gd name="connsiteX108" fmla="*/ 9098602 w 10406184"/>
              <a:gd name="connsiteY108" fmla="*/ 6428686 h 6678613"/>
              <a:gd name="connsiteX109" fmla="*/ 9098602 w 10406184"/>
              <a:gd name="connsiteY109" fmla="*/ 6455927 h 6678613"/>
              <a:gd name="connsiteX110" fmla="*/ 9098602 w 10406184"/>
              <a:gd name="connsiteY110" fmla="*/ 6460183 h 6678613"/>
              <a:gd name="connsiteX111" fmla="*/ 9098602 w 10406184"/>
              <a:gd name="connsiteY111" fmla="*/ 6474654 h 6678613"/>
              <a:gd name="connsiteX112" fmla="*/ 9098602 w 10406184"/>
              <a:gd name="connsiteY112" fmla="*/ 6476357 h 6678613"/>
              <a:gd name="connsiteX113" fmla="*/ 9098602 w 10406184"/>
              <a:gd name="connsiteY113" fmla="*/ 6482316 h 6678613"/>
              <a:gd name="connsiteX114" fmla="*/ 9098602 w 10406184"/>
              <a:gd name="connsiteY114" fmla="*/ 6483167 h 6678613"/>
              <a:gd name="connsiteX115" fmla="*/ 9153084 w 10406184"/>
              <a:gd name="connsiteY115" fmla="*/ 6592128 h 6678613"/>
              <a:gd name="connsiteX116" fmla="*/ 9207568 w 10406184"/>
              <a:gd name="connsiteY116" fmla="*/ 6646608 h 6678613"/>
              <a:gd name="connsiteX117" fmla="*/ 9262048 w 10406184"/>
              <a:gd name="connsiteY117" fmla="*/ 6646608 h 6678613"/>
              <a:gd name="connsiteX118" fmla="*/ 9262048 w 10406184"/>
              <a:gd name="connsiteY118" fmla="*/ 6673848 h 6678613"/>
              <a:gd name="connsiteX119" fmla="*/ 9262048 w 10406184"/>
              <a:gd name="connsiteY119" fmla="*/ 6678613 h 6678613"/>
              <a:gd name="connsiteX120" fmla="*/ 8226880 w 10406184"/>
              <a:gd name="connsiteY120" fmla="*/ 6678613 h 6678613"/>
              <a:gd name="connsiteX121" fmla="*/ 8226880 w 10406184"/>
              <a:gd name="connsiteY121" fmla="*/ 6669592 h 6678613"/>
              <a:gd name="connsiteX122" fmla="*/ 8226880 w 10406184"/>
              <a:gd name="connsiteY122" fmla="*/ 6646608 h 6678613"/>
              <a:gd name="connsiteX123" fmla="*/ 8172396 w 10406184"/>
              <a:gd name="connsiteY123" fmla="*/ 6646608 h 6678613"/>
              <a:gd name="connsiteX124" fmla="*/ 8172396 w 10406184"/>
              <a:gd name="connsiteY124" fmla="*/ 6592128 h 6678613"/>
              <a:gd name="connsiteX125" fmla="*/ 8172396 w 10406184"/>
              <a:gd name="connsiteY125" fmla="*/ 6537648 h 6678613"/>
              <a:gd name="connsiteX126" fmla="*/ 8172396 w 10406184"/>
              <a:gd name="connsiteY126" fmla="*/ 6483167 h 6678613"/>
              <a:gd name="connsiteX127" fmla="*/ 8117914 w 10406184"/>
              <a:gd name="connsiteY127" fmla="*/ 6374206 h 6678613"/>
              <a:gd name="connsiteX128" fmla="*/ 8117914 w 10406184"/>
              <a:gd name="connsiteY128" fmla="*/ 6319726 h 6678613"/>
              <a:gd name="connsiteX129" fmla="*/ 8172396 w 10406184"/>
              <a:gd name="connsiteY129" fmla="*/ 6156284 h 6678613"/>
              <a:gd name="connsiteX130" fmla="*/ 8281362 w 10406184"/>
              <a:gd name="connsiteY130" fmla="*/ 6047324 h 6678613"/>
              <a:gd name="connsiteX131" fmla="*/ 8281362 w 10406184"/>
              <a:gd name="connsiteY131" fmla="*/ 5992844 h 6678613"/>
              <a:gd name="connsiteX132" fmla="*/ 8335844 w 10406184"/>
              <a:gd name="connsiteY132" fmla="*/ 5774922 h 6678613"/>
              <a:gd name="connsiteX133" fmla="*/ 8444810 w 10406184"/>
              <a:gd name="connsiteY133" fmla="*/ 5557000 h 6678613"/>
              <a:gd name="connsiteX134" fmla="*/ 8444810 w 10406184"/>
              <a:gd name="connsiteY134" fmla="*/ 5502520 h 6678613"/>
              <a:gd name="connsiteX135" fmla="*/ 8444810 w 10406184"/>
              <a:gd name="connsiteY135" fmla="*/ 5448040 h 6678613"/>
              <a:gd name="connsiteX136" fmla="*/ 8390328 w 10406184"/>
              <a:gd name="connsiteY136" fmla="*/ 5393559 h 6678613"/>
              <a:gd name="connsiteX137" fmla="*/ 8390328 w 10406184"/>
              <a:gd name="connsiteY137" fmla="*/ 5448040 h 6678613"/>
              <a:gd name="connsiteX138" fmla="*/ 8281362 w 10406184"/>
              <a:gd name="connsiteY138" fmla="*/ 5611480 h 6678613"/>
              <a:gd name="connsiteX139" fmla="*/ 8226880 w 10406184"/>
              <a:gd name="connsiteY139" fmla="*/ 5720442 h 6678613"/>
              <a:gd name="connsiteX140" fmla="*/ 8117914 w 10406184"/>
              <a:gd name="connsiteY140" fmla="*/ 5883882 h 6678613"/>
              <a:gd name="connsiteX141" fmla="*/ 8117914 w 10406184"/>
              <a:gd name="connsiteY141" fmla="*/ 5829402 h 6678613"/>
              <a:gd name="connsiteX142" fmla="*/ 8008948 w 10406184"/>
              <a:gd name="connsiteY142" fmla="*/ 5938363 h 6678613"/>
              <a:gd name="connsiteX143" fmla="*/ 7899984 w 10406184"/>
              <a:gd name="connsiteY143" fmla="*/ 6101804 h 6678613"/>
              <a:gd name="connsiteX144" fmla="*/ 7845500 w 10406184"/>
              <a:gd name="connsiteY144" fmla="*/ 6101804 h 6678613"/>
              <a:gd name="connsiteX145" fmla="*/ 7845500 w 10406184"/>
              <a:gd name="connsiteY145" fmla="*/ 6156284 h 6678613"/>
              <a:gd name="connsiteX146" fmla="*/ 7736536 w 10406184"/>
              <a:gd name="connsiteY146" fmla="*/ 6210765 h 6678613"/>
              <a:gd name="connsiteX147" fmla="*/ 7573088 w 10406184"/>
              <a:gd name="connsiteY147" fmla="*/ 6374206 h 6678613"/>
              <a:gd name="connsiteX148" fmla="*/ 7573088 w 10406184"/>
              <a:gd name="connsiteY148" fmla="*/ 6319726 h 6678613"/>
              <a:gd name="connsiteX149" fmla="*/ 7518604 w 10406184"/>
              <a:gd name="connsiteY149" fmla="*/ 6374206 h 6678613"/>
              <a:gd name="connsiteX150" fmla="*/ 7464122 w 10406184"/>
              <a:gd name="connsiteY150" fmla="*/ 6428686 h 6678613"/>
              <a:gd name="connsiteX151" fmla="*/ 7355156 w 10406184"/>
              <a:gd name="connsiteY151" fmla="*/ 6537648 h 6678613"/>
              <a:gd name="connsiteX152" fmla="*/ 7409640 w 10406184"/>
              <a:gd name="connsiteY152" fmla="*/ 6537648 h 6678613"/>
              <a:gd name="connsiteX153" fmla="*/ 7518604 w 10406184"/>
              <a:gd name="connsiteY153" fmla="*/ 6537648 h 6678613"/>
              <a:gd name="connsiteX154" fmla="*/ 7573088 w 10406184"/>
              <a:gd name="connsiteY154" fmla="*/ 6646608 h 6678613"/>
              <a:gd name="connsiteX155" fmla="*/ 7573088 w 10406184"/>
              <a:gd name="connsiteY155" fmla="*/ 6678104 h 6678613"/>
              <a:gd name="connsiteX156" fmla="*/ 7573088 w 10406184"/>
              <a:gd name="connsiteY156" fmla="*/ 6678613 h 6678613"/>
              <a:gd name="connsiteX157" fmla="*/ 7093670 w 10406184"/>
              <a:gd name="connsiteY157" fmla="*/ 6678613 h 6678613"/>
              <a:gd name="connsiteX158" fmla="*/ 7089554 w 10406184"/>
              <a:gd name="connsiteY158" fmla="*/ 6673848 h 6678613"/>
              <a:gd name="connsiteX159" fmla="*/ 7082744 w 10406184"/>
              <a:gd name="connsiteY159" fmla="*/ 6646608 h 6678613"/>
              <a:gd name="connsiteX160" fmla="*/ 7082744 w 10406184"/>
              <a:gd name="connsiteY160" fmla="*/ 6673848 h 6678613"/>
              <a:gd name="connsiteX161" fmla="*/ 7082744 w 10406184"/>
              <a:gd name="connsiteY161" fmla="*/ 6678613 h 6678613"/>
              <a:gd name="connsiteX162" fmla="*/ 6319986 w 10406184"/>
              <a:gd name="connsiteY162" fmla="*/ 6678613 h 6678613"/>
              <a:gd name="connsiteX163" fmla="*/ 6319986 w 10406184"/>
              <a:gd name="connsiteY163" fmla="*/ 6678104 h 6678613"/>
              <a:gd name="connsiteX164" fmla="*/ 6319986 w 10406184"/>
              <a:gd name="connsiteY164" fmla="*/ 6646608 h 6678613"/>
              <a:gd name="connsiteX165" fmla="*/ 6211022 w 10406184"/>
              <a:gd name="connsiteY165" fmla="*/ 6646608 h 6678613"/>
              <a:gd name="connsiteX166" fmla="*/ 6156540 w 10406184"/>
              <a:gd name="connsiteY166" fmla="*/ 6646608 h 6678613"/>
              <a:gd name="connsiteX167" fmla="*/ 6124190 w 10406184"/>
              <a:gd name="connsiteY167" fmla="*/ 6678104 h 6678613"/>
              <a:gd name="connsiteX168" fmla="*/ 6123494 w 10406184"/>
              <a:gd name="connsiteY168" fmla="*/ 6678613 h 6678613"/>
              <a:gd name="connsiteX169" fmla="*/ 6047574 w 10406184"/>
              <a:gd name="connsiteY169" fmla="*/ 6678613 h 6678613"/>
              <a:gd name="connsiteX170" fmla="*/ 6047574 w 10406184"/>
              <a:gd name="connsiteY170" fmla="*/ 6678104 h 6678613"/>
              <a:gd name="connsiteX171" fmla="*/ 6047574 w 10406184"/>
              <a:gd name="connsiteY171" fmla="*/ 6677253 h 6678613"/>
              <a:gd name="connsiteX172" fmla="*/ 6047574 w 10406184"/>
              <a:gd name="connsiteY172" fmla="*/ 6646608 h 6678613"/>
              <a:gd name="connsiteX173" fmla="*/ 5993092 w 10406184"/>
              <a:gd name="connsiteY173" fmla="*/ 6592128 h 6678613"/>
              <a:gd name="connsiteX174" fmla="*/ 5993092 w 10406184"/>
              <a:gd name="connsiteY174" fmla="*/ 6646608 h 6678613"/>
              <a:gd name="connsiteX175" fmla="*/ 5938608 w 10406184"/>
              <a:gd name="connsiteY175" fmla="*/ 6483167 h 6678613"/>
              <a:gd name="connsiteX176" fmla="*/ 5938608 w 10406184"/>
              <a:gd name="connsiteY176" fmla="*/ 6428686 h 6678613"/>
              <a:gd name="connsiteX177" fmla="*/ 5884126 w 10406184"/>
              <a:gd name="connsiteY177" fmla="*/ 6374206 h 6678613"/>
              <a:gd name="connsiteX178" fmla="*/ 5938608 w 10406184"/>
              <a:gd name="connsiteY178" fmla="*/ 6265246 h 6678613"/>
              <a:gd name="connsiteX179" fmla="*/ 5993092 w 10406184"/>
              <a:gd name="connsiteY179" fmla="*/ 6156284 h 6678613"/>
              <a:gd name="connsiteX180" fmla="*/ 6047574 w 10406184"/>
              <a:gd name="connsiteY180" fmla="*/ 6101804 h 6678613"/>
              <a:gd name="connsiteX181" fmla="*/ 6211022 w 10406184"/>
              <a:gd name="connsiteY181" fmla="*/ 5992844 h 6678613"/>
              <a:gd name="connsiteX182" fmla="*/ 6211022 w 10406184"/>
              <a:gd name="connsiteY182" fmla="*/ 5938363 h 6678613"/>
              <a:gd name="connsiteX183" fmla="*/ 6374470 w 10406184"/>
              <a:gd name="connsiteY183" fmla="*/ 5774922 h 6678613"/>
              <a:gd name="connsiteX184" fmla="*/ 6483434 w 10406184"/>
              <a:gd name="connsiteY184" fmla="*/ 5665961 h 6678613"/>
              <a:gd name="connsiteX185" fmla="*/ 6592400 w 10406184"/>
              <a:gd name="connsiteY185" fmla="*/ 5611480 h 6678613"/>
              <a:gd name="connsiteX186" fmla="*/ 6646882 w 10406184"/>
              <a:gd name="connsiteY186" fmla="*/ 5557000 h 6678613"/>
              <a:gd name="connsiteX187" fmla="*/ 6646882 w 10406184"/>
              <a:gd name="connsiteY187" fmla="*/ 5502520 h 6678613"/>
              <a:gd name="connsiteX188" fmla="*/ 6864812 w 10406184"/>
              <a:gd name="connsiteY188" fmla="*/ 5339078 h 6678613"/>
              <a:gd name="connsiteX189" fmla="*/ 6864812 w 10406184"/>
              <a:gd name="connsiteY189" fmla="*/ 5121157 h 6678613"/>
              <a:gd name="connsiteX190" fmla="*/ 6864812 w 10406184"/>
              <a:gd name="connsiteY190" fmla="*/ 5066677 h 6678613"/>
              <a:gd name="connsiteX191" fmla="*/ 6701364 w 10406184"/>
              <a:gd name="connsiteY191" fmla="*/ 5175638 h 6678613"/>
              <a:gd name="connsiteX192" fmla="*/ 6646882 w 10406184"/>
              <a:gd name="connsiteY192" fmla="*/ 5175638 h 6678613"/>
              <a:gd name="connsiteX193" fmla="*/ 6483434 w 10406184"/>
              <a:gd name="connsiteY193" fmla="*/ 5230118 h 6678613"/>
              <a:gd name="connsiteX194" fmla="*/ 6102056 w 10406184"/>
              <a:gd name="connsiteY194" fmla="*/ 5230118 h 6678613"/>
              <a:gd name="connsiteX195" fmla="*/ 5775160 w 10406184"/>
              <a:gd name="connsiteY195" fmla="*/ 5284598 h 6678613"/>
              <a:gd name="connsiteX196" fmla="*/ 5284816 w 10406184"/>
              <a:gd name="connsiteY196" fmla="*/ 5393559 h 6678613"/>
              <a:gd name="connsiteX197" fmla="*/ 4903438 w 10406184"/>
              <a:gd name="connsiteY197" fmla="*/ 5393559 h 6678613"/>
              <a:gd name="connsiteX198" fmla="*/ 4685508 w 10406184"/>
              <a:gd name="connsiteY198" fmla="*/ 5393559 h 6678613"/>
              <a:gd name="connsiteX199" fmla="*/ 4358612 w 10406184"/>
              <a:gd name="connsiteY199" fmla="*/ 5393559 h 6678613"/>
              <a:gd name="connsiteX200" fmla="*/ 4249646 w 10406184"/>
              <a:gd name="connsiteY200" fmla="*/ 5393559 h 6678613"/>
              <a:gd name="connsiteX201" fmla="*/ 4195164 w 10406184"/>
              <a:gd name="connsiteY201" fmla="*/ 5393559 h 6678613"/>
              <a:gd name="connsiteX202" fmla="*/ 4031716 w 10406184"/>
              <a:gd name="connsiteY202" fmla="*/ 5393559 h 6678613"/>
              <a:gd name="connsiteX203" fmla="*/ 3868268 w 10406184"/>
              <a:gd name="connsiteY203" fmla="*/ 5393559 h 6678613"/>
              <a:gd name="connsiteX204" fmla="*/ 3650337 w 10406184"/>
              <a:gd name="connsiteY204" fmla="*/ 5339078 h 6678613"/>
              <a:gd name="connsiteX205" fmla="*/ 3595854 w 10406184"/>
              <a:gd name="connsiteY205" fmla="*/ 5339078 h 6678613"/>
              <a:gd name="connsiteX206" fmla="*/ 2724132 w 10406184"/>
              <a:gd name="connsiteY206" fmla="*/ 5230118 h 6678613"/>
              <a:gd name="connsiteX207" fmla="*/ 2724132 w 10406184"/>
              <a:gd name="connsiteY207" fmla="*/ 5284598 h 6678613"/>
              <a:gd name="connsiteX208" fmla="*/ 2724132 w 10406184"/>
              <a:gd name="connsiteY208" fmla="*/ 5339078 h 6678613"/>
              <a:gd name="connsiteX209" fmla="*/ 2778615 w 10406184"/>
              <a:gd name="connsiteY209" fmla="*/ 5339078 h 6678613"/>
              <a:gd name="connsiteX210" fmla="*/ 2887580 w 10406184"/>
              <a:gd name="connsiteY210" fmla="*/ 5611480 h 6678613"/>
              <a:gd name="connsiteX211" fmla="*/ 2942063 w 10406184"/>
              <a:gd name="connsiteY211" fmla="*/ 5665961 h 6678613"/>
              <a:gd name="connsiteX212" fmla="*/ 2942063 w 10406184"/>
              <a:gd name="connsiteY212" fmla="*/ 5720442 h 6678613"/>
              <a:gd name="connsiteX213" fmla="*/ 2996546 w 10406184"/>
              <a:gd name="connsiteY213" fmla="*/ 5774922 h 6678613"/>
              <a:gd name="connsiteX214" fmla="*/ 3159993 w 10406184"/>
              <a:gd name="connsiteY214" fmla="*/ 6101804 h 6678613"/>
              <a:gd name="connsiteX215" fmla="*/ 3214476 w 10406184"/>
              <a:gd name="connsiteY215" fmla="*/ 6210765 h 6678613"/>
              <a:gd name="connsiteX216" fmla="*/ 3214476 w 10406184"/>
              <a:gd name="connsiteY216" fmla="*/ 6265246 h 6678613"/>
              <a:gd name="connsiteX217" fmla="*/ 3214476 w 10406184"/>
              <a:gd name="connsiteY217" fmla="*/ 6319726 h 6678613"/>
              <a:gd name="connsiteX218" fmla="*/ 3214476 w 10406184"/>
              <a:gd name="connsiteY218" fmla="*/ 6428686 h 6678613"/>
              <a:gd name="connsiteX219" fmla="*/ 3214476 w 10406184"/>
              <a:gd name="connsiteY219" fmla="*/ 6483167 h 6678613"/>
              <a:gd name="connsiteX220" fmla="*/ 3323441 w 10406184"/>
              <a:gd name="connsiteY220" fmla="*/ 6537648 h 6678613"/>
              <a:gd name="connsiteX221" fmla="*/ 3377924 w 10406184"/>
              <a:gd name="connsiteY221" fmla="*/ 6592128 h 6678613"/>
              <a:gd name="connsiteX222" fmla="*/ 3423893 w 10406184"/>
              <a:gd name="connsiteY222" fmla="*/ 6661079 h 6678613"/>
              <a:gd name="connsiteX223" fmla="*/ 3427624 w 10406184"/>
              <a:gd name="connsiteY223" fmla="*/ 6678613 h 6678613"/>
              <a:gd name="connsiteX224" fmla="*/ 2451719 w 10406184"/>
              <a:gd name="connsiteY224" fmla="*/ 6678613 h 6678613"/>
              <a:gd name="connsiteX225" fmla="*/ 2451719 w 10406184"/>
              <a:gd name="connsiteY225" fmla="*/ 6673848 h 6678613"/>
              <a:gd name="connsiteX226" fmla="*/ 2451719 w 10406184"/>
              <a:gd name="connsiteY226" fmla="*/ 6646608 h 6678613"/>
              <a:gd name="connsiteX227" fmla="*/ 2288271 w 10406184"/>
              <a:gd name="connsiteY227" fmla="*/ 6673848 h 6678613"/>
              <a:gd name="connsiteX228" fmla="*/ 2267478 w 10406184"/>
              <a:gd name="connsiteY228" fmla="*/ 6678613 h 6678613"/>
              <a:gd name="connsiteX229" fmla="*/ 1852410 w 10406184"/>
              <a:gd name="connsiteY229" fmla="*/ 6678613 h 6678613"/>
              <a:gd name="connsiteX230" fmla="*/ 1852410 w 10406184"/>
              <a:gd name="connsiteY230" fmla="*/ 6673848 h 6678613"/>
              <a:gd name="connsiteX231" fmla="*/ 1852410 w 10406184"/>
              <a:gd name="connsiteY231" fmla="*/ 6646608 h 6678613"/>
              <a:gd name="connsiteX232" fmla="*/ 1797927 w 10406184"/>
              <a:gd name="connsiteY232" fmla="*/ 6592128 h 6678613"/>
              <a:gd name="connsiteX233" fmla="*/ 1797927 w 10406184"/>
              <a:gd name="connsiteY233" fmla="*/ 6483167 h 6678613"/>
              <a:gd name="connsiteX234" fmla="*/ 1797927 w 10406184"/>
              <a:gd name="connsiteY234" fmla="*/ 6428686 h 6678613"/>
              <a:gd name="connsiteX235" fmla="*/ 1797927 w 10406184"/>
              <a:gd name="connsiteY235" fmla="*/ 6265246 h 6678613"/>
              <a:gd name="connsiteX236" fmla="*/ 1797927 w 10406184"/>
              <a:gd name="connsiteY236" fmla="*/ 6047324 h 6678613"/>
              <a:gd name="connsiteX237" fmla="*/ 1797927 w 10406184"/>
              <a:gd name="connsiteY237" fmla="*/ 5883882 h 6678613"/>
              <a:gd name="connsiteX238" fmla="*/ 1797927 w 10406184"/>
              <a:gd name="connsiteY238" fmla="*/ 5829402 h 6678613"/>
              <a:gd name="connsiteX239" fmla="*/ 1743445 w 10406184"/>
              <a:gd name="connsiteY239" fmla="*/ 5502520 h 6678613"/>
              <a:gd name="connsiteX240" fmla="*/ 1743445 w 10406184"/>
              <a:gd name="connsiteY240" fmla="*/ 5284598 h 6678613"/>
              <a:gd name="connsiteX241" fmla="*/ 1743445 w 10406184"/>
              <a:gd name="connsiteY241" fmla="*/ 5175638 h 6678613"/>
              <a:gd name="connsiteX242" fmla="*/ 1688962 w 10406184"/>
              <a:gd name="connsiteY242" fmla="*/ 5012196 h 6678613"/>
              <a:gd name="connsiteX243" fmla="*/ 1688962 w 10406184"/>
              <a:gd name="connsiteY243" fmla="*/ 4903236 h 6678613"/>
              <a:gd name="connsiteX244" fmla="*/ 1634479 w 10406184"/>
              <a:gd name="connsiteY244" fmla="*/ 4957716 h 6678613"/>
              <a:gd name="connsiteX245" fmla="*/ 1634479 w 10406184"/>
              <a:gd name="connsiteY245" fmla="*/ 5012196 h 6678613"/>
              <a:gd name="connsiteX246" fmla="*/ 1579997 w 10406184"/>
              <a:gd name="connsiteY246" fmla="*/ 5175638 h 6678613"/>
              <a:gd name="connsiteX247" fmla="*/ 1525514 w 10406184"/>
              <a:gd name="connsiteY247" fmla="*/ 5339078 h 6678613"/>
              <a:gd name="connsiteX248" fmla="*/ 1471031 w 10406184"/>
              <a:gd name="connsiteY248" fmla="*/ 5502520 h 6678613"/>
              <a:gd name="connsiteX249" fmla="*/ 1416549 w 10406184"/>
              <a:gd name="connsiteY249" fmla="*/ 5720442 h 6678613"/>
              <a:gd name="connsiteX250" fmla="*/ 1471031 w 10406184"/>
              <a:gd name="connsiteY250" fmla="*/ 5829402 h 6678613"/>
              <a:gd name="connsiteX251" fmla="*/ 1525514 w 10406184"/>
              <a:gd name="connsiteY251" fmla="*/ 5992844 h 6678613"/>
              <a:gd name="connsiteX252" fmla="*/ 1525514 w 10406184"/>
              <a:gd name="connsiteY252" fmla="*/ 6047324 h 6678613"/>
              <a:gd name="connsiteX253" fmla="*/ 1579997 w 10406184"/>
              <a:gd name="connsiteY253" fmla="*/ 6428686 h 6678613"/>
              <a:gd name="connsiteX254" fmla="*/ 1634479 w 10406184"/>
              <a:gd name="connsiteY254" fmla="*/ 6483167 h 6678613"/>
              <a:gd name="connsiteX255" fmla="*/ 1743445 w 10406184"/>
              <a:gd name="connsiteY255" fmla="*/ 6646608 h 6678613"/>
              <a:gd name="connsiteX256" fmla="*/ 1688962 w 10406184"/>
              <a:gd name="connsiteY256" fmla="*/ 6646608 h 6678613"/>
              <a:gd name="connsiteX257" fmla="*/ 1688962 w 10406184"/>
              <a:gd name="connsiteY257" fmla="*/ 6655120 h 6678613"/>
              <a:gd name="connsiteX258" fmla="*/ 1688962 w 10406184"/>
              <a:gd name="connsiteY258" fmla="*/ 6673848 h 6678613"/>
              <a:gd name="connsiteX259" fmla="*/ 1688962 w 10406184"/>
              <a:gd name="connsiteY259" fmla="*/ 6678104 h 6678613"/>
              <a:gd name="connsiteX260" fmla="*/ 1688962 w 10406184"/>
              <a:gd name="connsiteY260" fmla="*/ 6678613 h 6678613"/>
              <a:gd name="connsiteX261" fmla="*/ 408091 w 10406184"/>
              <a:gd name="connsiteY261" fmla="*/ 6678613 h 6678613"/>
              <a:gd name="connsiteX262" fmla="*/ 401809 w 10406184"/>
              <a:gd name="connsiteY262" fmla="*/ 6673848 h 6678613"/>
              <a:gd name="connsiteX263" fmla="*/ 326896 w 10406184"/>
              <a:gd name="connsiteY263" fmla="*/ 6646608 h 6678613"/>
              <a:gd name="connsiteX264" fmla="*/ 272413 w 10406184"/>
              <a:gd name="connsiteY264" fmla="*/ 6646608 h 6678613"/>
              <a:gd name="connsiteX265" fmla="*/ 272413 w 10406184"/>
              <a:gd name="connsiteY265" fmla="*/ 6592128 h 6678613"/>
              <a:gd name="connsiteX266" fmla="*/ 217931 w 10406184"/>
              <a:gd name="connsiteY266" fmla="*/ 6592128 h 6678613"/>
              <a:gd name="connsiteX267" fmla="*/ 108965 w 10406184"/>
              <a:gd name="connsiteY267" fmla="*/ 6428686 h 6678613"/>
              <a:gd name="connsiteX268" fmla="*/ 108965 w 10406184"/>
              <a:gd name="connsiteY268" fmla="*/ 6319726 h 6678613"/>
              <a:gd name="connsiteX269" fmla="*/ 108965 w 10406184"/>
              <a:gd name="connsiteY269" fmla="*/ 6156284 h 6678613"/>
              <a:gd name="connsiteX270" fmla="*/ 163448 w 10406184"/>
              <a:gd name="connsiteY270" fmla="*/ 5829402 h 6678613"/>
              <a:gd name="connsiteX271" fmla="*/ 54483 w 10406184"/>
              <a:gd name="connsiteY271" fmla="*/ 5611480 h 6678613"/>
              <a:gd name="connsiteX272" fmla="*/ 54483 w 10406184"/>
              <a:gd name="connsiteY272" fmla="*/ 5557000 h 6678613"/>
              <a:gd name="connsiteX273" fmla="*/ 108965 w 10406184"/>
              <a:gd name="connsiteY273" fmla="*/ 5502520 h 6678613"/>
              <a:gd name="connsiteX274" fmla="*/ 108965 w 10406184"/>
              <a:gd name="connsiteY274" fmla="*/ 5448040 h 6678613"/>
              <a:gd name="connsiteX275" fmla="*/ 163448 w 10406184"/>
              <a:gd name="connsiteY275" fmla="*/ 5393559 h 6678613"/>
              <a:gd name="connsiteX276" fmla="*/ 217931 w 10406184"/>
              <a:gd name="connsiteY276" fmla="*/ 5284598 h 6678613"/>
              <a:gd name="connsiteX277" fmla="*/ 217931 w 10406184"/>
              <a:gd name="connsiteY277" fmla="*/ 5230118 h 6678613"/>
              <a:gd name="connsiteX278" fmla="*/ 544826 w 10406184"/>
              <a:gd name="connsiteY278" fmla="*/ 4848755 h 6678613"/>
              <a:gd name="connsiteX279" fmla="*/ 544826 w 10406184"/>
              <a:gd name="connsiteY279" fmla="*/ 4739794 h 6678613"/>
              <a:gd name="connsiteX280" fmla="*/ 708274 w 10406184"/>
              <a:gd name="connsiteY280" fmla="*/ 4467392 h 6678613"/>
              <a:gd name="connsiteX281" fmla="*/ 653792 w 10406184"/>
              <a:gd name="connsiteY281" fmla="*/ 4467392 h 6678613"/>
              <a:gd name="connsiteX282" fmla="*/ 544826 w 10406184"/>
              <a:gd name="connsiteY282" fmla="*/ 4412912 h 6678613"/>
              <a:gd name="connsiteX283" fmla="*/ 435861 w 10406184"/>
              <a:gd name="connsiteY283" fmla="*/ 4303951 h 6678613"/>
              <a:gd name="connsiteX284" fmla="*/ 381378 w 10406184"/>
              <a:gd name="connsiteY284" fmla="*/ 4194990 h 6678613"/>
              <a:gd name="connsiteX285" fmla="*/ 326896 w 10406184"/>
              <a:gd name="connsiteY285" fmla="*/ 4194990 h 6678613"/>
              <a:gd name="connsiteX286" fmla="*/ 326896 w 10406184"/>
              <a:gd name="connsiteY286" fmla="*/ 4140510 h 6678613"/>
              <a:gd name="connsiteX287" fmla="*/ 272413 w 10406184"/>
              <a:gd name="connsiteY287" fmla="*/ 4140510 h 6678613"/>
              <a:gd name="connsiteX288" fmla="*/ 272413 w 10406184"/>
              <a:gd name="connsiteY288" fmla="*/ 4086030 h 6678613"/>
              <a:gd name="connsiteX289" fmla="*/ 326896 w 10406184"/>
              <a:gd name="connsiteY289" fmla="*/ 4031549 h 6678613"/>
              <a:gd name="connsiteX290" fmla="*/ 381378 w 10406184"/>
              <a:gd name="connsiteY290" fmla="*/ 4031549 h 6678613"/>
              <a:gd name="connsiteX291" fmla="*/ 435861 w 10406184"/>
              <a:gd name="connsiteY291" fmla="*/ 3977069 h 6678613"/>
              <a:gd name="connsiteX292" fmla="*/ 435861 w 10406184"/>
              <a:gd name="connsiteY292" fmla="*/ 3922589 h 6678613"/>
              <a:gd name="connsiteX293" fmla="*/ 381378 w 10406184"/>
              <a:gd name="connsiteY293" fmla="*/ 3868108 h 6678613"/>
              <a:gd name="connsiteX294" fmla="*/ 272413 w 10406184"/>
              <a:gd name="connsiteY294" fmla="*/ 3868108 h 6678613"/>
              <a:gd name="connsiteX295" fmla="*/ 163448 w 10406184"/>
              <a:gd name="connsiteY295" fmla="*/ 3868108 h 6678613"/>
              <a:gd name="connsiteX296" fmla="*/ 54483 w 10406184"/>
              <a:gd name="connsiteY296" fmla="*/ 3813628 h 6678613"/>
              <a:gd name="connsiteX297" fmla="*/ 0 w 10406184"/>
              <a:gd name="connsiteY297" fmla="*/ 3759147 h 6678613"/>
              <a:gd name="connsiteX298" fmla="*/ 0 w 10406184"/>
              <a:gd name="connsiteY298" fmla="*/ 3704667 h 6678613"/>
              <a:gd name="connsiteX299" fmla="*/ 0 w 10406184"/>
              <a:gd name="connsiteY299" fmla="*/ 3650187 h 6678613"/>
              <a:gd name="connsiteX300" fmla="*/ 54483 w 10406184"/>
              <a:gd name="connsiteY300" fmla="*/ 3650187 h 6678613"/>
              <a:gd name="connsiteX301" fmla="*/ 54483 w 10406184"/>
              <a:gd name="connsiteY301" fmla="*/ 3595706 h 6678613"/>
              <a:gd name="connsiteX302" fmla="*/ 108965 w 10406184"/>
              <a:gd name="connsiteY302" fmla="*/ 3486745 h 6678613"/>
              <a:gd name="connsiteX303" fmla="*/ 217931 w 10406184"/>
              <a:gd name="connsiteY303" fmla="*/ 3377785 h 6678613"/>
              <a:gd name="connsiteX304" fmla="*/ 326896 w 10406184"/>
              <a:gd name="connsiteY304" fmla="*/ 3214343 h 6678613"/>
              <a:gd name="connsiteX305" fmla="*/ 599309 w 10406184"/>
              <a:gd name="connsiteY305" fmla="*/ 2615059 h 6678613"/>
              <a:gd name="connsiteX306" fmla="*/ 653792 w 10406184"/>
              <a:gd name="connsiteY306" fmla="*/ 2506098 h 6678613"/>
              <a:gd name="connsiteX307" fmla="*/ 926205 w 10406184"/>
              <a:gd name="connsiteY307" fmla="*/ 1852334 h 6678613"/>
              <a:gd name="connsiteX308" fmla="*/ 980688 w 10406184"/>
              <a:gd name="connsiteY308" fmla="*/ 1797853 h 6678613"/>
              <a:gd name="connsiteX309" fmla="*/ 1198618 w 10406184"/>
              <a:gd name="connsiteY309" fmla="*/ 1525451 h 6678613"/>
              <a:gd name="connsiteX310" fmla="*/ 1362066 w 10406184"/>
              <a:gd name="connsiteY310" fmla="*/ 1307530 h 6678613"/>
              <a:gd name="connsiteX311" fmla="*/ 1416549 w 10406184"/>
              <a:gd name="connsiteY311" fmla="*/ 1307530 h 6678613"/>
              <a:gd name="connsiteX312" fmla="*/ 1579997 w 10406184"/>
              <a:gd name="connsiteY312" fmla="*/ 1089608 h 6678613"/>
              <a:gd name="connsiteX313" fmla="*/ 1634479 w 10406184"/>
              <a:gd name="connsiteY313" fmla="*/ 980647 h 6678613"/>
              <a:gd name="connsiteX314" fmla="*/ 1634479 w 10406184"/>
              <a:gd name="connsiteY314" fmla="*/ 1035128 h 6678613"/>
              <a:gd name="connsiteX315" fmla="*/ 1852410 w 10406184"/>
              <a:gd name="connsiteY315" fmla="*/ 817206 h 6678613"/>
              <a:gd name="connsiteX316" fmla="*/ 1906892 w 10406184"/>
              <a:gd name="connsiteY316" fmla="*/ 817206 h 6678613"/>
              <a:gd name="connsiteX317" fmla="*/ 2233788 w 10406184"/>
              <a:gd name="connsiteY317" fmla="*/ 599285 h 6678613"/>
              <a:gd name="connsiteX318" fmla="*/ 3105511 w 10406184"/>
              <a:gd name="connsiteY318" fmla="*/ 272402 h 6678613"/>
              <a:gd name="connsiteX319" fmla="*/ 3268959 w 10406184"/>
              <a:gd name="connsiteY319" fmla="*/ 217922 h 6678613"/>
              <a:gd name="connsiteX320" fmla="*/ 3541372 w 10406184"/>
              <a:gd name="connsiteY320" fmla="*/ 108961 h 6678613"/>
              <a:gd name="connsiteX321" fmla="*/ 4086198 w 10406184"/>
              <a:gd name="connsiteY321" fmla="*/ 54481 h 6678613"/>
              <a:gd name="connsiteX322" fmla="*/ 4086198 w 10406184"/>
              <a:gd name="connsiteY322" fmla="*/ 0 h 667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</a:cxnLst>
            <a:rect l="l" t="t" r="r" b="b"/>
            <a:pathLst>
              <a:path w="10406184" h="6678613">
                <a:moveTo>
                  <a:pt x="5713016" y="412860"/>
                </a:moveTo>
                <a:cubicBezTo>
                  <a:pt x="5717272" y="415413"/>
                  <a:pt x="5720678" y="422223"/>
                  <a:pt x="5720678" y="435843"/>
                </a:cubicBezTo>
                <a:lnTo>
                  <a:pt x="5699436" y="419470"/>
                </a:lnTo>
                <a:lnTo>
                  <a:pt x="5700248" y="415413"/>
                </a:lnTo>
                <a:cubicBezTo>
                  <a:pt x="5703652" y="412008"/>
                  <a:pt x="5708760" y="410306"/>
                  <a:pt x="5713016" y="412860"/>
                </a:cubicBezTo>
                <a:close/>
                <a:moveTo>
                  <a:pt x="4086198" y="0"/>
                </a:moveTo>
                <a:cubicBezTo>
                  <a:pt x="4086198" y="54481"/>
                  <a:pt x="4140681" y="54481"/>
                  <a:pt x="4140681" y="54481"/>
                </a:cubicBezTo>
                <a:cubicBezTo>
                  <a:pt x="4140681" y="54481"/>
                  <a:pt x="4195164" y="0"/>
                  <a:pt x="4249646" y="0"/>
                </a:cubicBezTo>
                <a:cubicBezTo>
                  <a:pt x="4358612" y="0"/>
                  <a:pt x="4467577" y="0"/>
                  <a:pt x="4576542" y="54481"/>
                </a:cubicBezTo>
                <a:cubicBezTo>
                  <a:pt x="4685508" y="54481"/>
                  <a:pt x="4739990" y="108961"/>
                  <a:pt x="4848956" y="108961"/>
                </a:cubicBezTo>
                <a:cubicBezTo>
                  <a:pt x="4903438" y="108961"/>
                  <a:pt x="4903438" y="108961"/>
                  <a:pt x="4957920" y="163441"/>
                </a:cubicBezTo>
                <a:cubicBezTo>
                  <a:pt x="5012403" y="163441"/>
                  <a:pt x="5066886" y="163441"/>
                  <a:pt x="5175851" y="217922"/>
                </a:cubicBezTo>
                <a:cubicBezTo>
                  <a:pt x="5284816" y="272402"/>
                  <a:pt x="5393782" y="272402"/>
                  <a:pt x="5502748" y="326883"/>
                </a:cubicBezTo>
                <a:cubicBezTo>
                  <a:pt x="5502748" y="326883"/>
                  <a:pt x="5502748" y="381363"/>
                  <a:pt x="5557230" y="381363"/>
                </a:cubicBezTo>
                <a:cubicBezTo>
                  <a:pt x="5598092" y="381363"/>
                  <a:pt x="5638954" y="381363"/>
                  <a:pt x="5679816" y="404347"/>
                </a:cubicBezTo>
                <a:lnTo>
                  <a:pt x="5699436" y="419470"/>
                </a:lnTo>
                <a:lnTo>
                  <a:pt x="5697694" y="428182"/>
                </a:lnTo>
                <a:cubicBezTo>
                  <a:pt x="5700248" y="432438"/>
                  <a:pt x="5707058" y="435843"/>
                  <a:pt x="5720678" y="435843"/>
                </a:cubicBezTo>
                <a:cubicBezTo>
                  <a:pt x="5775160" y="435843"/>
                  <a:pt x="5775160" y="435843"/>
                  <a:pt x="5829644" y="490324"/>
                </a:cubicBezTo>
                <a:cubicBezTo>
                  <a:pt x="5884126" y="490324"/>
                  <a:pt x="5938608" y="544804"/>
                  <a:pt x="6047574" y="599285"/>
                </a:cubicBezTo>
                <a:cubicBezTo>
                  <a:pt x="6156540" y="599285"/>
                  <a:pt x="6211022" y="653765"/>
                  <a:pt x="6319986" y="653765"/>
                </a:cubicBezTo>
                <a:cubicBezTo>
                  <a:pt x="6374470" y="708245"/>
                  <a:pt x="6483434" y="708245"/>
                  <a:pt x="6537918" y="762726"/>
                </a:cubicBezTo>
                <a:cubicBezTo>
                  <a:pt x="6646882" y="817206"/>
                  <a:pt x="6701364" y="871687"/>
                  <a:pt x="6755848" y="926167"/>
                </a:cubicBezTo>
                <a:cubicBezTo>
                  <a:pt x="6810330" y="980647"/>
                  <a:pt x="6864812" y="1035128"/>
                  <a:pt x="6919296" y="1089608"/>
                </a:cubicBezTo>
                <a:cubicBezTo>
                  <a:pt x="7028260" y="1198569"/>
                  <a:pt x="7191708" y="1253049"/>
                  <a:pt x="7246192" y="1416490"/>
                </a:cubicBezTo>
                <a:cubicBezTo>
                  <a:pt x="7409640" y="1525451"/>
                  <a:pt x="7464122" y="1688892"/>
                  <a:pt x="7573088" y="1852334"/>
                </a:cubicBezTo>
                <a:cubicBezTo>
                  <a:pt x="7627570" y="1852334"/>
                  <a:pt x="7627570" y="1906814"/>
                  <a:pt x="7627570" y="1906814"/>
                </a:cubicBezTo>
                <a:cubicBezTo>
                  <a:pt x="7627570" y="1906814"/>
                  <a:pt x="7682052" y="1961294"/>
                  <a:pt x="7682052" y="1961294"/>
                </a:cubicBezTo>
                <a:cubicBezTo>
                  <a:pt x="7736536" y="1961294"/>
                  <a:pt x="7736536" y="2015775"/>
                  <a:pt x="7736536" y="2015775"/>
                </a:cubicBezTo>
                <a:cubicBezTo>
                  <a:pt x="7845500" y="2124736"/>
                  <a:pt x="7899984" y="2233696"/>
                  <a:pt x="8008948" y="2342657"/>
                </a:cubicBezTo>
                <a:cubicBezTo>
                  <a:pt x="8008948" y="2397138"/>
                  <a:pt x="8008948" y="2397138"/>
                  <a:pt x="8063432" y="2451618"/>
                </a:cubicBezTo>
                <a:cubicBezTo>
                  <a:pt x="8063432" y="2451618"/>
                  <a:pt x="8063432" y="2451618"/>
                  <a:pt x="8117914" y="2451618"/>
                </a:cubicBezTo>
                <a:cubicBezTo>
                  <a:pt x="8117914" y="2506098"/>
                  <a:pt x="8117914" y="2506098"/>
                  <a:pt x="8172396" y="2506098"/>
                </a:cubicBezTo>
                <a:cubicBezTo>
                  <a:pt x="8172396" y="2560579"/>
                  <a:pt x="8226880" y="2615059"/>
                  <a:pt x="8281362" y="2615059"/>
                </a:cubicBezTo>
                <a:cubicBezTo>
                  <a:pt x="8335844" y="2669539"/>
                  <a:pt x="8335844" y="2669539"/>
                  <a:pt x="8335844" y="2724020"/>
                </a:cubicBezTo>
                <a:cubicBezTo>
                  <a:pt x="8390328" y="2724020"/>
                  <a:pt x="8390328" y="2724020"/>
                  <a:pt x="8390328" y="2724020"/>
                </a:cubicBezTo>
                <a:cubicBezTo>
                  <a:pt x="8444810" y="2778500"/>
                  <a:pt x="8444810" y="2778500"/>
                  <a:pt x="8499292" y="2832981"/>
                </a:cubicBezTo>
                <a:cubicBezTo>
                  <a:pt x="8499292" y="2887461"/>
                  <a:pt x="8499292" y="2941941"/>
                  <a:pt x="8499292" y="2996422"/>
                </a:cubicBezTo>
                <a:cubicBezTo>
                  <a:pt x="8499292" y="2996422"/>
                  <a:pt x="8444810" y="2996422"/>
                  <a:pt x="8444810" y="2996422"/>
                </a:cubicBezTo>
                <a:cubicBezTo>
                  <a:pt x="8444810" y="3050902"/>
                  <a:pt x="8444810" y="3050902"/>
                  <a:pt x="8444810" y="3050902"/>
                </a:cubicBezTo>
                <a:cubicBezTo>
                  <a:pt x="8390328" y="3105383"/>
                  <a:pt x="8335844" y="3159863"/>
                  <a:pt x="8335844" y="3159863"/>
                </a:cubicBezTo>
                <a:cubicBezTo>
                  <a:pt x="8335844" y="3159863"/>
                  <a:pt x="8335844" y="3159863"/>
                  <a:pt x="8390328" y="3159863"/>
                </a:cubicBezTo>
                <a:cubicBezTo>
                  <a:pt x="8444810" y="3159863"/>
                  <a:pt x="8499292" y="3159863"/>
                  <a:pt x="8553776" y="3159863"/>
                </a:cubicBezTo>
                <a:cubicBezTo>
                  <a:pt x="8553776" y="3159863"/>
                  <a:pt x="8608258" y="3159863"/>
                  <a:pt x="8608258" y="3159863"/>
                </a:cubicBezTo>
                <a:cubicBezTo>
                  <a:pt x="8608258" y="3159863"/>
                  <a:pt x="8662740" y="3159863"/>
                  <a:pt x="8717224" y="3159863"/>
                </a:cubicBezTo>
                <a:cubicBezTo>
                  <a:pt x="8771706" y="3159863"/>
                  <a:pt x="8880672" y="3105383"/>
                  <a:pt x="8989636" y="3105383"/>
                </a:cubicBezTo>
                <a:cubicBezTo>
                  <a:pt x="9044120" y="3105383"/>
                  <a:pt x="9098602" y="3105383"/>
                  <a:pt x="9153084" y="3105383"/>
                </a:cubicBezTo>
                <a:cubicBezTo>
                  <a:pt x="9207568" y="3105383"/>
                  <a:pt x="9262048" y="3159863"/>
                  <a:pt x="9316532" y="3159863"/>
                </a:cubicBezTo>
                <a:cubicBezTo>
                  <a:pt x="9316532" y="3159863"/>
                  <a:pt x="9316532" y="3159863"/>
                  <a:pt x="9371016" y="3159863"/>
                </a:cubicBezTo>
                <a:cubicBezTo>
                  <a:pt x="9425496" y="3159863"/>
                  <a:pt x="9479980" y="3159863"/>
                  <a:pt x="9534464" y="3159863"/>
                </a:cubicBezTo>
                <a:cubicBezTo>
                  <a:pt x="9588944" y="3159863"/>
                  <a:pt x="9643428" y="3214343"/>
                  <a:pt x="9697912" y="3214343"/>
                </a:cubicBezTo>
                <a:cubicBezTo>
                  <a:pt x="9697912" y="3214343"/>
                  <a:pt x="9752392" y="3214343"/>
                  <a:pt x="9752392" y="3214343"/>
                </a:cubicBezTo>
                <a:cubicBezTo>
                  <a:pt x="9861360" y="3268824"/>
                  <a:pt x="9970324" y="3268824"/>
                  <a:pt x="10024806" y="3323304"/>
                </a:cubicBezTo>
                <a:cubicBezTo>
                  <a:pt x="10024806" y="3323304"/>
                  <a:pt x="10024806" y="3323304"/>
                  <a:pt x="10079288" y="3323304"/>
                </a:cubicBezTo>
                <a:cubicBezTo>
                  <a:pt x="10079288" y="3377785"/>
                  <a:pt x="10133772" y="3377785"/>
                  <a:pt x="10188254" y="3432265"/>
                </a:cubicBezTo>
                <a:cubicBezTo>
                  <a:pt x="10242736" y="3486745"/>
                  <a:pt x="10297220" y="3541226"/>
                  <a:pt x="10351702" y="3595706"/>
                </a:cubicBezTo>
                <a:cubicBezTo>
                  <a:pt x="10406184" y="3704667"/>
                  <a:pt x="10406184" y="3868108"/>
                  <a:pt x="10406184" y="3977069"/>
                </a:cubicBezTo>
                <a:cubicBezTo>
                  <a:pt x="10406184" y="4031549"/>
                  <a:pt x="10351702" y="4086030"/>
                  <a:pt x="10351702" y="4140510"/>
                </a:cubicBezTo>
                <a:cubicBezTo>
                  <a:pt x="10297220" y="4194990"/>
                  <a:pt x="10297220" y="4194990"/>
                  <a:pt x="10297220" y="4249471"/>
                </a:cubicBezTo>
                <a:cubicBezTo>
                  <a:pt x="10242736" y="4249471"/>
                  <a:pt x="10242736" y="4249471"/>
                  <a:pt x="10242736" y="4303951"/>
                </a:cubicBezTo>
                <a:cubicBezTo>
                  <a:pt x="10242736" y="4303951"/>
                  <a:pt x="10242736" y="4303951"/>
                  <a:pt x="10188254" y="4303951"/>
                </a:cubicBezTo>
                <a:cubicBezTo>
                  <a:pt x="10188254" y="4358432"/>
                  <a:pt x="10188254" y="4358432"/>
                  <a:pt x="10188254" y="4358432"/>
                </a:cubicBezTo>
                <a:cubicBezTo>
                  <a:pt x="10188254" y="4467392"/>
                  <a:pt x="10188254" y="4521873"/>
                  <a:pt x="10133772" y="4521873"/>
                </a:cubicBezTo>
                <a:cubicBezTo>
                  <a:pt x="10133772" y="4576353"/>
                  <a:pt x="10079288" y="4576353"/>
                  <a:pt x="10079288" y="4576353"/>
                </a:cubicBezTo>
                <a:cubicBezTo>
                  <a:pt x="10079288" y="4576353"/>
                  <a:pt x="10024806" y="4576353"/>
                  <a:pt x="10024806" y="4576353"/>
                </a:cubicBezTo>
                <a:cubicBezTo>
                  <a:pt x="9970324" y="4576353"/>
                  <a:pt x="9970324" y="4576353"/>
                  <a:pt x="9915840" y="4576353"/>
                </a:cubicBezTo>
                <a:cubicBezTo>
                  <a:pt x="9915840" y="4576353"/>
                  <a:pt x="9915840" y="4576353"/>
                  <a:pt x="9861360" y="4576353"/>
                </a:cubicBezTo>
                <a:cubicBezTo>
                  <a:pt x="9861360" y="4576353"/>
                  <a:pt x="9806876" y="4576353"/>
                  <a:pt x="9806876" y="4576353"/>
                </a:cubicBezTo>
                <a:cubicBezTo>
                  <a:pt x="9806876" y="4576353"/>
                  <a:pt x="9752392" y="4576353"/>
                  <a:pt x="9752392" y="4576353"/>
                </a:cubicBezTo>
                <a:cubicBezTo>
                  <a:pt x="9697912" y="4576353"/>
                  <a:pt x="9643428" y="4576353"/>
                  <a:pt x="9643428" y="4576353"/>
                </a:cubicBezTo>
                <a:cubicBezTo>
                  <a:pt x="9588944" y="4576353"/>
                  <a:pt x="9588944" y="4521873"/>
                  <a:pt x="9588944" y="4521873"/>
                </a:cubicBezTo>
                <a:cubicBezTo>
                  <a:pt x="9588944" y="4521873"/>
                  <a:pt x="9588944" y="4576353"/>
                  <a:pt x="9588944" y="4576353"/>
                </a:cubicBezTo>
                <a:cubicBezTo>
                  <a:pt x="9588944" y="4521873"/>
                  <a:pt x="9534464" y="4521873"/>
                  <a:pt x="9534464" y="4521873"/>
                </a:cubicBezTo>
                <a:cubicBezTo>
                  <a:pt x="9534464" y="4521873"/>
                  <a:pt x="9479980" y="4521873"/>
                  <a:pt x="9479980" y="4521873"/>
                </a:cubicBezTo>
                <a:cubicBezTo>
                  <a:pt x="9479980" y="4521873"/>
                  <a:pt x="9425496" y="4521873"/>
                  <a:pt x="9425496" y="4521873"/>
                </a:cubicBezTo>
                <a:cubicBezTo>
                  <a:pt x="9425496" y="4521873"/>
                  <a:pt x="9425496" y="4521873"/>
                  <a:pt x="9371016" y="4521873"/>
                </a:cubicBezTo>
                <a:cubicBezTo>
                  <a:pt x="9262048" y="4467392"/>
                  <a:pt x="9153084" y="4467392"/>
                  <a:pt x="9098602" y="4467392"/>
                </a:cubicBezTo>
                <a:cubicBezTo>
                  <a:pt x="9098602" y="4467392"/>
                  <a:pt x="9098602" y="4521873"/>
                  <a:pt x="9044120" y="4521873"/>
                </a:cubicBezTo>
                <a:cubicBezTo>
                  <a:pt x="9098602" y="4521873"/>
                  <a:pt x="9098602" y="4521873"/>
                  <a:pt x="9098602" y="4521873"/>
                </a:cubicBezTo>
                <a:cubicBezTo>
                  <a:pt x="9098602" y="4521873"/>
                  <a:pt x="9098602" y="4576353"/>
                  <a:pt x="9153084" y="4576353"/>
                </a:cubicBezTo>
                <a:cubicBezTo>
                  <a:pt x="9153084" y="4576353"/>
                  <a:pt x="9153084" y="4630834"/>
                  <a:pt x="9153084" y="4630834"/>
                </a:cubicBezTo>
                <a:cubicBezTo>
                  <a:pt x="9153084" y="4630834"/>
                  <a:pt x="9153084" y="4576353"/>
                  <a:pt x="9098602" y="4576353"/>
                </a:cubicBezTo>
                <a:cubicBezTo>
                  <a:pt x="9098602" y="4576353"/>
                  <a:pt x="9153084" y="4630834"/>
                  <a:pt x="9153084" y="4630834"/>
                </a:cubicBezTo>
                <a:cubicBezTo>
                  <a:pt x="9153084" y="4630834"/>
                  <a:pt x="9153084" y="4630834"/>
                  <a:pt x="9153084" y="4685314"/>
                </a:cubicBezTo>
                <a:cubicBezTo>
                  <a:pt x="9153084" y="4685314"/>
                  <a:pt x="9153084" y="4685314"/>
                  <a:pt x="9207568" y="4685314"/>
                </a:cubicBezTo>
                <a:cubicBezTo>
                  <a:pt x="9207568" y="4685314"/>
                  <a:pt x="9207568" y="4739794"/>
                  <a:pt x="9207568" y="4739794"/>
                </a:cubicBezTo>
                <a:cubicBezTo>
                  <a:pt x="9262048" y="4739794"/>
                  <a:pt x="9262048" y="4739794"/>
                  <a:pt x="9262048" y="4739794"/>
                </a:cubicBezTo>
                <a:cubicBezTo>
                  <a:pt x="9262048" y="4739794"/>
                  <a:pt x="9262048" y="4794275"/>
                  <a:pt x="9262048" y="4794275"/>
                </a:cubicBezTo>
                <a:cubicBezTo>
                  <a:pt x="9316532" y="4848755"/>
                  <a:pt x="9316532" y="4957716"/>
                  <a:pt x="9371016" y="5012196"/>
                </a:cubicBezTo>
                <a:cubicBezTo>
                  <a:pt x="9371016" y="5066677"/>
                  <a:pt x="9425496" y="5121157"/>
                  <a:pt x="9425496" y="5175638"/>
                </a:cubicBezTo>
                <a:cubicBezTo>
                  <a:pt x="9425496" y="5175638"/>
                  <a:pt x="9425496" y="5230118"/>
                  <a:pt x="9479980" y="5230118"/>
                </a:cubicBezTo>
                <a:cubicBezTo>
                  <a:pt x="9479980" y="5284598"/>
                  <a:pt x="9479980" y="5284598"/>
                  <a:pt x="9479980" y="5284598"/>
                </a:cubicBezTo>
                <a:cubicBezTo>
                  <a:pt x="9452738" y="5284598"/>
                  <a:pt x="9439116" y="5284598"/>
                  <a:pt x="9425496" y="5284598"/>
                </a:cubicBezTo>
                <a:lnTo>
                  <a:pt x="9425496" y="5284598"/>
                </a:lnTo>
                <a:cubicBezTo>
                  <a:pt x="9425496" y="5339078"/>
                  <a:pt x="9425496" y="5393559"/>
                  <a:pt x="9479980" y="5448040"/>
                </a:cubicBezTo>
                <a:cubicBezTo>
                  <a:pt x="9479980" y="5502520"/>
                  <a:pt x="9479980" y="5502520"/>
                  <a:pt x="9479980" y="5557000"/>
                </a:cubicBezTo>
                <a:cubicBezTo>
                  <a:pt x="9425496" y="5557000"/>
                  <a:pt x="9479980" y="5557000"/>
                  <a:pt x="9479980" y="5611480"/>
                </a:cubicBezTo>
                <a:cubicBezTo>
                  <a:pt x="9479980" y="5611480"/>
                  <a:pt x="9479980" y="5665961"/>
                  <a:pt x="9479980" y="5665961"/>
                </a:cubicBezTo>
                <a:cubicBezTo>
                  <a:pt x="9479980" y="5665961"/>
                  <a:pt x="9425496" y="5665961"/>
                  <a:pt x="9425496" y="5665961"/>
                </a:cubicBezTo>
                <a:cubicBezTo>
                  <a:pt x="9425496" y="5665961"/>
                  <a:pt x="9371016" y="5665961"/>
                  <a:pt x="9371016" y="5665961"/>
                </a:cubicBezTo>
                <a:cubicBezTo>
                  <a:pt x="9371016" y="5720442"/>
                  <a:pt x="9371016" y="5774922"/>
                  <a:pt x="9316532" y="5883882"/>
                </a:cubicBezTo>
                <a:cubicBezTo>
                  <a:pt x="9316532" y="5883882"/>
                  <a:pt x="9316532" y="5883882"/>
                  <a:pt x="9316532" y="5938363"/>
                </a:cubicBezTo>
                <a:cubicBezTo>
                  <a:pt x="9316532" y="5992844"/>
                  <a:pt x="9262048" y="5992844"/>
                  <a:pt x="9262048" y="5992844"/>
                </a:cubicBezTo>
                <a:cubicBezTo>
                  <a:pt x="9262048" y="6047324"/>
                  <a:pt x="9207568" y="6047324"/>
                  <a:pt x="9207568" y="6101804"/>
                </a:cubicBezTo>
                <a:cubicBezTo>
                  <a:pt x="9207568" y="6156284"/>
                  <a:pt x="9153084" y="6210765"/>
                  <a:pt x="9153084" y="6265246"/>
                </a:cubicBezTo>
                <a:cubicBezTo>
                  <a:pt x="9153084" y="6210765"/>
                  <a:pt x="9207568" y="6210765"/>
                  <a:pt x="9207568" y="6210765"/>
                </a:cubicBezTo>
                <a:cubicBezTo>
                  <a:pt x="9207568" y="6210765"/>
                  <a:pt x="9153084" y="6265246"/>
                  <a:pt x="9098602" y="6319726"/>
                </a:cubicBezTo>
                <a:cubicBezTo>
                  <a:pt x="9098602" y="6333346"/>
                  <a:pt x="9098602" y="6346966"/>
                  <a:pt x="9098602" y="6374206"/>
                </a:cubicBezTo>
                <a:cubicBezTo>
                  <a:pt x="9098602" y="6374206"/>
                  <a:pt x="9098602" y="6374206"/>
                  <a:pt x="9098602" y="6428686"/>
                </a:cubicBezTo>
                <a:cubicBezTo>
                  <a:pt x="9098602" y="6428686"/>
                  <a:pt x="9098602" y="6442306"/>
                  <a:pt x="9098602" y="6455927"/>
                </a:cubicBezTo>
                <a:lnTo>
                  <a:pt x="9098602" y="6460183"/>
                </a:lnTo>
                <a:lnTo>
                  <a:pt x="9098602" y="6474654"/>
                </a:lnTo>
                <a:lnTo>
                  <a:pt x="9098602" y="6476357"/>
                </a:lnTo>
                <a:cubicBezTo>
                  <a:pt x="9098602" y="6479762"/>
                  <a:pt x="9098602" y="6481464"/>
                  <a:pt x="9098602" y="6482316"/>
                </a:cubicBezTo>
                <a:cubicBezTo>
                  <a:pt x="9098602" y="6483167"/>
                  <a:pt x="9098602" y="6483167"/>
                  <a:pt x="9098602" y="6483167"/>
                </a:cubicBezTo>
                <a:cubicBezTo>
                  <a:pt x="9098602" y="6537648"/>
                  <a:pt x="9153084" y="6592128"/>
                  <a:pt x="9153084" y="6592128"/>
                </a:cubicBezTo>
                <a:cubicBezTo>
                  <a:pt x="9153084" y="6646608"/>
                  <a:pt x="9207568" y="6646608"/>
                  <a:pt x="9207568" y="6646608"/>
                </a:cubicBezTo>
                <a:cubicBezTo>
                  <a:pt x="9207568" y="6646608"/>
                  <a:pt x="9207568" y="6646608"/>
                  <a:pt x="9262048" y="6646608"/>
                </a:cubicBezTo>
                <a:cubicBezTo>
                  <a:pt x="9262048" y="6646608"/>
                  <a:pt x="9262048" y="6660228"/>
                  <a:pt x="9262048" y="6673848"/>
                </a:cubicBezTo>
                <a:lnTo>
                  <a:pt x="9262048" y="6678613"/>
                </a:lnTo>
                <a:lnTo>
                  <a:pt x="8226880" y="6678613"/>
                </a:lnTo>
                <a:lnTo>
                  <a:pt x="8226880" y="6669592"/>
                </a:lnTo>
                <a:cubicBezTo>
                  <a:pt x="8226880" y="6646608"/>
                  <a:pt x="8226880" y="6646608"/>
                  <a:pt x="8226880" y="6646608"/>
                </a:cubicBezTo>
                <a:cubicBezTo>
                  <a:pt x="8172396" y="6646608"/>
                  <a:pt x="8172396" y="6646608"/>
                  <a:pt x="8172396" y="6646608"/>
                </a:cubicBezTo>
                <a:cubicBezTo>
                  <a:pt x="8172396" y="6646608"/>
                  <a:pt x="8172396" y="6592128"/>
                  <a:pt x="8172396" y="6592128"/>
                </a:cubicBezTo>
                <a:cubicBezTo>
                  <a:pt x="8172396" y="6592128"/>
                  <a:pt x="8172396" y="6537648"/>
                  <a:pt x="8172396" y="6537648"/>
                </a:cubicBezTo>
                <a:cubicBezTo>
                  <a:pt x="8172396" y="6537648"/>
                  <a:pt x="8172396" y="6483167"/>
                  <a:pt x="8172396" y="6483167"/>
                </a:cubicBezTo>
                <a:cubicBezTo>
                  <a:pt x="8117914" y="6483167"/>
                  <a:pt x="8117914" y="6428686"/>
                  <a:pt x="8117914" y="6374206"/>
                </a:cubicBezTo>
                <a:cubicBezTo>
                  <a:pt x="8117914" y="6374206"/>
                  <a:pt x="8117914" y="6319726"/>
                  <a:pt x="8117914" y="6319726"/>
                </a:cubicBezTo>
                <a:cubicBezTo>
                  <a:pt x="8117914" y="6265246"/>
                  <a:pt x="8172396" y="6210765"/>
                  <a:pt x="8172396" y="6156284"/>
                </a:cubicBezTo>
                <a:cubicBezTo>
                  <a:pt x="8226880" y="6101804"/>
                  <a:pt x="8226880" y="6101804"/>
                  <a:pt x="8281362" y="6047324"/>
                </a:cubicBezTo>
                <a:cubicBezTo>
                  <a:pt x="8281362" y="6047324"/>
                  <a:pt x="8281362" y="5992844"/>
                  <a:pt x="8281362" y="5992844"/>
                </a:cubicBezTo>
                <a:cubicBezTo>
                  <a:pt x="8281362" y="5883882"/>
                  <a:pt x="8335844" y="5829402"/>
                  <a:pt x="8335844" y="5774922"/>
                </a:cubicBezTo>
                <a:cubicBezTo>
                  <a:pt x="8390328" y="5720442"/>
                  <a:pt x="8390328" y="5611480"/>
                  <a:pt x="8444810" y="5557000"/>
                </a:cubicBezTo>
                <a:cubicBezTo>
                  <a:pt x="8444810" y="5557000"/>
                  <a:pt x="8444810" y="5502520"/>
                  <a:pt x="8444810" y="5502520"/>
                </a:cubicBezTo>
                <a:cubicBezTo>
                  <a:pt x="8444810" y="5502520"/>
                  <a:pt x="8444810" y="5502520"/>
                  <a:pt x="8444810" y="5448040"/>
                </a:cubicBezTo>
                <a:cubicBezTo>
                  <a:pt x="8444810" y="5448040"/>
                  <a:pt x="8390328" y="5393559"/>
                  <a:pt x="8390328" y="5393559"/>
                </a:cubicBezTo>
                <a:cubicBezTo>
                  <a:pt x="8390328" y="5393559"/>
                  <a:pt x="8390328" y="5393559"/>
                  <a:pt x="8390328" y="5448040"/>
                </a:cubicBezTo>
                <a:cubicBezTo>
                  <a:pt x="8390328" y="5502520"/>
                  <a:pt x="8335844" y="5557000"/>
                  <a:pt x="8281362" y="5611480"/>
                </a:cubicBezTo>
                <a:cubicBezTo>
                  <a:pt x="8281362" y="5665961"/>
                  <a:pt x="8226880" y="5665961"/>
                  <a:pt x="8226880" y="5720442"/>
                </a:cubicBezTo>
                <a:cubicBezTo>
                  <a:pt x="8172396" y="5774922"/>
                  <a:pt x="8172396" y="5829402"/>
                  <a:pt x="8117914" y="5883882"/>
                </a:cubicBezTo>
                <a:cubicBezTo>
                  <a:pt x="8117914" y="5829402"/>
                  <a:pt x="8117914" y="5829402"/>
                  <a:pt x="8117914" y="5829402"/>
                </a:cubicBezTo>
                <a:cubicBezTo>
                  <a:pt x="8063432" y="5883882"/>
                  <a:pt x="8063432" y="5938363"/>
                  <a:pt x="8008948" y="5938363"/>
                </a:cubicBezTo>
                <a:cubicBezTo>
                  <a:pt x="7954466" y="5992844"/>
                  <a:pt x="7954466" y="6101804"/>
                  <a:pt x="7899984" y="6101804"/>
                </a:cubicBezTo>
                <a:cubicBezTo>
                  <a:pt x="7899984" y="6156284"/>
                  <a:pt x="7845500" y="6101804"/>
                  <a:pt x="7845500" y="6101804"/>
                </a:cubicBezTo>
                <a:cubicBezTo>
                  <a:pt x="7845500" y="6101804"/>
                  <a:pt x="7845500" y="6101804"/>
                  <a:pt x="7845500" y="6156284"/>
                </a:cubicBezTo>
                <a:cubicBezTo>
                  <a:pt x="7791018" y="6156284"/>
                  <a:pt x="7791018" y="6210765"/>
                  <a:pt x="7736536" y="6210765"/>
                </a:cubicBezTo>
                <a:cubicBezTo>
                  <a:pt x="7682052" y="6265246"/>
                  <a:pt x="7627570" y="6319726"/>
                  <a:pt x="7573088" y="6374206"/>
                </a:cubicBezTo>
                <a:cubicBezTo>
                  <a:pt x="7573088" y="6374206"/>
                  <a:pt x="7573088" y="6319726"/>
                  <a:pt x="7573088" y="6319726"/>
                </a:cubicBezTo>
                <a:cubicBezTo>
                  <a:pt x="7573088" y="6374206"/>
                  <a:pt x="7518604" y="6374206"/>
                  <a:pt x="7518604" y="6374206"/>
                </a:cubicBezTo>
                <a:cubicBezTo>
                  <a:pt x="7518604" y="6428686"/>
                  <a:pt x="7464122" y="6428686"/>
                  <a:pt x="7464122" y="6428686"/>
                </a:cubicBezTo>
                <a:cubicBezTo>
                  <a:pt x="7409640" y="6428686"/>
                  <a:pt x="7409640" y="6483167"/>
                  <a:pt x="7355156" y="6537648"/>
                </a:cubicBezTo>
                <a:cubicBezTo>
                  <a:pt x="7355156" y="6537648"/>
                  <a:pt x="7355156" y="6537648"/>
                  <a:pt x="7409640" y="6537648"/>
                </a:cubicBezTo>
                <a:cubicBezTo>
                  <a:pt x="7409640" y="6483167"/>
                  <a:pt x="7464122" y="6537648"/>
                  <a:pt x="7518604" y="6537648"/>
                </a:cubicBezTo>
                <a:cubicBezTo>
                  <a:pt x="7573088" y="6592128"/>
                  <a:pt x="7573088" y="6592128"/>
                  <a:pt x="7573088" y="6646608"/>
                </a:cubicBezTo>
                <a:cubicBezTo>
                  <a:pt x="7573088" y="6660228"/>
                  <a:pt x="7573088" y="6670443"/>
                  <a:pt x="7573088" y="6678104"/>
                </a:cubicBezTo>
                <a:lnTo>
                  <a:pt x="7573088" y="6678613"/>
                </a:lnTo>
                <a:lnTo>
                  <a:pt x="7093670" y="6678613"/>
                </a:lnTo>
                <a:lnTo>
                  <a:pt x="7089554" y="6673848"/>
                </a:lnTo>
                <a:cubicBezTo>
                  <a:pt x="7082744" y="6660228"/>
                  <a:pt x="7082744" y="6646608"/>
                  <a:pt x="7082744" y="6646608"/>
                </a:cubicBezTo>
                <a:cubicBezTo>
                  <a:pt x="7082744" y="6646608"/>
                  <a:pt x="7082744" y="6660228"/>
                  <a:pt x="7082744" y="6673848"/>
                </a:cubicBezTo>
                <a:lnTo>
                  <a:pt x="7082744" y="6678613"/>
                </a:lnTo>
                <a:lnTo>
                  <a:pt x="6319986" y="6678613"/>
                </a:lnTo>
                <a:lnTo>
                  <a:pt x="6319986" y="6678104"/>
                </a:lnTo>
                <a:cubicBezTo>
                  <a:pt x="6319986" y="6670443"/>
                  <a:pt x="6319986" y="6660228"/>
                  <a:pt x="6319986" y="6646608"/>
                </a:cubicBezTo>
                <a:cubicBezTo>
                  <a:pt x="6265504" y="6646608"/>
                  <a:pt x="6265504" y="6646608"/>
                  <a:pt x="6211022" y="6646608"/>
                </a:cubicBezTo>
                <a:cubicBezTo>
                  <a:pt x="6211022" y="6646608"/>
                  <a:pt x="6156540" y="6646608"/>
                  <a:pt x="6156540" y="6646608"/>
                </a:cubicBezTo>
                <a:cubicBezTo>
                  <a:pt x="6142920" y="6660228"/>
                  <a:pt x="6132704" y="6670443"/>
                  <a:pt x="6124190" y="6678104"/>
                </a:cubicBezTo>
                <a:lnTo>
                  <a:pt x="6123494" y="6678613"/>
                </a:lnTo>
                <a:lnTo>
                  <a:pt x="6047574" y="6678613"/>
                </a:lnTo>
                <a:lnTo>
                  <a:pt x="6047574" y="6678104"/>
                </a:lnTo>
                <a:lnTo>
                  <a:pt x="6047574" y="6677253"/>
                </a:lnTo>
                <a:cubicBezTo>
                  <a:pt x="6047574" y="6670443"/>
                  <a:pt x="6047574" y="6660228"/>
                  <a:pt x="6047574" y="6646608"/>
                </a:cubicBezTo>
                <a:cubicBezTo>
                  <a:pt x="5993092" y="6646608"/>
                  <a:pt x="5993092" y="6646608"/>
                  <a:pt x="5993092" y="6592128"/>
                </a:cubicBezTo>
                <a:cubicBezTo>
                  <a:pt x="5993092" y="6592128"/>
                  <a:pt x="5993092" y="6646608"/>
                  <a:pt x="5993092" y="6646608"/>
                </a:cubicBezTo>
                <a:cubicBezTo>
                  <a:pt x="5938608" y="6592128"/>
                  <a:pt x="5938608" y="6537648"/>
                  <a:pt x="5938608" y="6483167"/>
                </a:cubicBezTo>
                <a:cubicBezTo>
                  <a:pt x="5938608" y="6483167"/>
                  <a:pt x="5938608" y="6428686"/>
                  <a:pt x="5938608" y="6428686"/>
                </a:cubicBezTo>
                <a:cubicBezTo>
                  <a:pt x="5938608" y="6428686"/>
                  <a:pt x="5938608" y="6374206"/>
                  <a:pt x="5884126" y="6374206"/>
                </a:cubicBezTo>
                <a:cubicBezTo>
                  <a:pt x="5884126" y="6319726"/>
                  <a:pt x="5938608" y="6265246"/>
                  <a:pt x="5938608" y="6265246"/>
                </a:cubicBezTo>
                <a:cubicBezTo>
                  <a:pt x="5938608" y="6210765"/>
                  <a:pt x="5993092" y="6210765"/>
                  <a:pt x="5993092" y="6156284"/>
                </a:cubicBezTo>
                <a:cubicBezTo>
                  <a:pt x="5993092" y="6156284"/>
                  <a:pt x="6047574" y="6101804"/>
                  <a:pt x="6047574" y="6101804"/>
                </a:cubicBezTo>
                <a:cubicBezTo>
                  <a:pt x="6102056" y="6047324"/>
                  <a:pt x="6156540" y="5992844"/>
                  <a:pt x="6211022" y="5992844"/>
                </a:cubicBezTo>
                <a:cubicBezTo>
                  <a:pt x="6211022" y="5938363"/>
                  <a:pt x="6156540" y="5938363"/>
                  <a:pt x="6211022" y="5938363"/>
                </a:cubicBezTo>
                <a:cubicBezTo>
                  <a:pt x="6265504" y="5883882"/>
                  <a:pt x="6319986" y="5829402"/>
                  <a:pt x="6374470" y="5774922"/>
                </a:cubicBezTo>
                <a:cubicBezTo>
                  <a:pt x="6374470" y="5774922"/>
                  <a:pt x="6428952" y="5720442"/>
                  <a:pt x="6483434" y="5665961"/>
                </a:cubicBezTo>
                <a:cubicBezTo>
                  <a:pt x="6537918" y="5665961"/>
                  <a:pt x="6537918" y="5611480"/>
                  <a:pt x="6592400" y="5611480"/>
                </a:cubicBezTo>
                <a:cubicBezTo>
                  <a:pt x="6592400" y="5611480"/>
                  <a:pt x="6646882" y="5557000"/>
                  <a:pt x="6646882" y="5557000"/>
                </a:cubicBezTo>
                <a:cubicBezTo>
                  <a:pt x="6646882" y="5557000"/>
                  <a:pt x="6592400" y="5557000"/>
                  <a:pt x="6646882" y="5502520"/>
                </a:cubicBezTo>
                <a:cubicBezTo>
                  <a:pt x="6701364" y="5448040"/>
                  <a:pt x="6810330" y="5393559"/>
                  <a:pt x="6864812" y="5339078"/>
                </a:cubicBezTo>
                <a:cubicBezTo>
                  <a:pt x="6864812" y="5230118"/>
                  <a:pt x="6864812" y="5175638"/>
                  <a:pt x="6864812" y="5121157"/>
                </a:cubicBezTo>
                <a:cubicBezTo>
                  <a:pt x="6864812" y="5121157"/>
                  <a:pt x="6864812" y="5121157"/>
                  <a:pt x="6864812" y="5066677"/>
                </a:cubicBezTo>
                <a:cubicBezTo>
                  <a:pt x="6810330" y="5121157"/>
                  <a:pt x="6755848" y="5121157"/>
                  <a:pt x="6701364" y="5175638"/>
                </a:cubicBezTo>
                <a:cubicBezTo>
                  <a:pt x="6646882" y="5175638"/>
                  <a:pt x="6646882" y="5175638"/>
                  <a:pt x="6646882" y="5175638"/>
                </a:cubicBezTo>
                <a:cubicBezTo>
                  <a:pt x="6592400" y="5175638"/>
                  <a:pt x="6537918" y="5230118"/>
                  <a:pt x="6483434" y="5230118"/>
                </a:cubicBezTo>
                <a:cubicBezTo>
                  <a:pt x="6374470" y="5230118"/>
                  <a:pt x="6211022" y="5284598"/>
                  <a:pt x="6102056" y="5230118"/>
                </a:cubicBezTo>
                <a:cubicBezTo>
                  <a:pt x="5993092" y="5230118"/>
                  <a:pt x="5884126" y="5284598"/>
                  <a:pt x="5775160" y="5284598"/>
                </a:cubicBezTo>
                <a:cubicBezTo>
                  <a:pt x="5611712" y="5339078"/>
                  <a:pt x="5448264" y="5393559"/>
                  <a:pt x="5284816" y="5393559"/>
                </a:cubicBezTo>
                <a:cubicBezTo>
                  <a:pt x="5121368" y="5393559"/>
                  <a:pt x="5012403" y="5393559"/>
                  <a:pt x="4903438" y="5393559"/>
                </a:cubicBezTo>
                <a:cubicBezTo>
                  <a:pt x="4794472" y="5393559"/>
                  <a:pt x="4739990" y="5393559"/>
                  <a:pt x="4685508" y="5393559"/>
                </a:cubicBezTo>
                <a:cubicBezTo>
                  <a:pt x="4576542" y="5393559"/>
                  <a:pt x="4467577" y="5393559"/>
                  <a:pt x="4358612" y="5393559"/>
                </a:cubicBezTo>
                <a:cubicBezTo>
                  <a:pt x="4304129" y="5393559"/>
                  <a:pt x="4304129" y="5393559"/>
                  <a:pt x="4249646" y="5393559"/>
                </a:cubicBezTo>
                <a:cubicBezTo>
                  <a:pt x="4249646" y="5393559"/>
                  <a:pt x="4195164" y="5393559"/>
                  <a:pt x="4195164" y="5393559"/>
                </a:cubicBezTo>
                <a:cubicBezTo>
                  <a:pt x="4140681" y="5393559"/>
                  <a:pt x="4086198" y="5393559"/>
                  <a:pt x="4031716" y="5393559"/>
                </a:cubicBezTo>
                <a:cubicBezTo>
                  <a:pt x="3977233" y="5393559"/>
                  <a:pt x="3922750" y="5393559"/>
                  <a:pt x="3868268" y="5393559"/>
                </a:cubicBezTo>
                <a:cubicBezTo>
                  <a:pt x="3813785" y="5393559"/>
                  <a:pt x="3704820" y="5393559"/>
                  <a:pt x="3650337" y="5339078"/>
                </a:cubicBezTo>
                <a:cubicBezTo>
                  <a:pt x="3650337" y="5339078"/>
                  <a:pt x="3595854" y="5339078"/>
                  <a:pt x="3595854" y="5339078"/>
                </a:cubicBezTo>
                <a:cubicBezTo>
                  <a:pt x="3323441" y="5339078"/>
                  <a:pt x="3051028" y="5284598"/>
                  <a:pt x="2724132" y="5230118"/>
                </a:cubicBezTo>
                <a:cubicBezTo>
                  <a:pt x="2724132" y="5284598"/>
                  <a:pt x="2724132" y="5284598"/>
                  <a:pt x="2724132" y="5284598"/>
                </a:cubicBezTo>
                <a:cubicBezTo>
                  <a:pt x="2724132" y="5284598"/>
                  <a:pt x="2724132" y="5339078"/>
                  <a:pt x="2724132" y="5339078"/>
                </a:cubicBezTo>
                <a:cubicBezTo>
                  <a:pt x="2778615" y="5339078"/>
                  <a:pt x="2778615" y="5339078"/>
                  <a:pt x="2778615" y="5339078"/>
                </a:cubicBezTo>
                <a:cubicBezTo>
                  <a:pt x="2833098" y="5448040"/>
                  <a:pt x="2833098" y="5502520"/>
                  <a:pt x="2887580" y="5611480"/>
                </a:cubicBezTo>
                <a:cubicBezTo>
                  <a:pt x="2887580" y="5611480"/>
                  <a:pt x="2887580" y="5611480"/>
                  <a:pt x="2942063" y="5665961"/>
                </a:cubicBezTo>
                <a:cubicBezTo>
                  <a:pt x="2942063" y="5665961"/>
                  <a:pt x="2942063" y="5720442"/>
                  <a:pt x="2942063" y="5720442"/>
                </a:cubicBezTo>
                <a:cubicBezTo>
                  <a:pt x="2996546" y="5720442"/>
                  <a:pt x="2996546" y="5774922"/>
                  <a:pt x="2996546" y="5774922"/>
                </a:cubicBezTo>
                <a:cubicBezTo>
                  <a:pt x="3051028" y="5883882"/>
                  <a:pt x="3105511" y="5992844"/>
                  <a:pt x="3159993" y="6101804"/>
                </a:cubicBezTo>
                <a:cubicBezTo>
                  <a:pt x="3159993" y="6156284"/>
                  <a:pt x="3159993" y="6156284"/>
                  <a:pt x="3214476" y="6210765"/>
                </a:cubicBezTo>
                <a:cubicBezTo>
                  <a:pt x="3214476" y="6210765"/>
                  <a:pt x="3214476" y="6265246"/>
                  <a:pt x="3214476" y="6265246"/>
                </a:cubicBezTo>
                <a:cubicBezTo>
                  <a:pt x="3214476" y="6265246"/>
                  <a:pt x="3214476" y="6319726"/>
                  <a:pt x="3214476" y="6319726"/>
                </a:cubicBezTo>
                <a:cubicBezTo>
                  <a:pt x="3214476" y="6374206"/>
                  <a:pt x="3214476" y="6374206"/>
                  <a:pt x="3214476" y="6428686"/>
                </a:cubicBezTo>
                <a:cubicBezTo>
                  <a:pt x="3214476" y="6428686"/>
                  <a:pt x="3214476" y="6428686"/>
                  <a:pt x="3214476" y="6483167"/>
                </a:cubicBezTo>
                <a:cubicBezTo>
                  <a:pt x="3268959" y="6483167"/>
                  <a:pt x="3323441" y="6537648"/>
                  <a:pt x="3323441" y="6537648"/>
                </a:cubicBezTo>
                <a:cubicBezTo>
                  <a:pt x="3377924" y="6537648"/>
                  <a:pt x="3377924" y="6592128"/>
                  <a:pt x="3377924" y="6592128"/>
                </a:cubicBezTo>
                <a:cubicBezTo>
                  <a:pt x="3377924" y="6592128"/>
                  <a:pt x="3408570" y="6622773"/>
                  <a:pt x="3423893" y="6661079"/>
                </a:cubicBezTo>
                <a:lnTo>
                  <a:pt x="3427624" y="6678613"/>
                </a:lnTo>
                <a:lnTo>
                  <a:pt x="2451719" y="6678613"/>
                </a:lnTo>
                <a:lnTo>
                  <a:pt x="2451719" y="6673848"/>
                </a:lnTo>
                <a:cubicBezTo>
                  <a:pt x="2451719" y="6660228"/>
                  <a:pt x="2451719" y="6646608"/>
                  <a:pt x="2451719" y="6646608"/>
                </a:cubicBezTo>
                <a:cubicBezTo>
                  <a:pt x="2397237" y="6646608"/>
                  <a:pt x="2342754" y="6660228"/>
                  <a:pt x="2288271" y="6673848"/>
                </a:cubicBezTo>
                <a:lnTo>
                  <a:pt x="2267478" y="6678613"/>
                </a:lnTo>
                <a:lnTo>
                  <a:pt x="1852410" y="6678613"/>
                </a:lnTo>
                <a:lnTo>
                  <a:pt x="1852410" y="6673848"/>
                </a:lnTo>
                <a:cubicBezTo>
                  <a:pt x="1852410" y="6660228"/>
                  <a:pt x="1852410" y="6646608"/>
                  <a:pt x="1852410" y="6646608"/>
                </a:cubicBezTo>
                <a:cubicBezTo>
                  <a:pt x="1852410" y="6646608"/>
                  <a:pt x="1797927" y="6592128"/>
                  <a:pt x="1797927" y="6592128"/>
                </a:cubicBezTo>
                <a:cubicBezTo>
                  <a:pt x="1797927" y="6537648"/>
                  <a:pt x="1797927" y="6483167"/>
                  <a:pt x="1797927" y="6483167"/>
                </a:cubicBezTo>
                <a:cubicBezTo>
                  <a:pt x="1797927" y="6483167"/>
                  <a:pt x="1797927" y="6483167"/>
                  <a:pt x="1797927" y="6428686"/>
                </a:cubicBezTo>
                <a:cubicBezTo>
                  <a:pt x="1797927" y="6374206"/>
                  <a:pt x="1797927" y="6319726"/>
                  <a:pt x="1797927" y="6265246"/>
                </a:cubicBezTo>
                <a:cubicBezTo>
                  <a:pt x="1797927" y="6210765"/>
                  <a:pt x="1797927" y="6101804"/>
                  <a:pt x="1797927" y="6047324"/>
                </a:cubicBezTo>
                <a:cubicBezTo>
                  <a:pt x="1797927" y="5992844"/>
                  <a:pt x="1797927" y="5938363"/>
                  <a:pt x="1797927" y="5883882"/>
                </a:cubicBezTo>
                <a:cubicBezTo>
                  <a:pt x="1797927" y="5883882"/>
                  <a:pt x="1797927" y="5829402"/>
                  <a:pt x="1797927" y="5829402"/>
                </a:cubicBezTo>
                <a:cubicBezTo>
                  <a:pt x="1797927" y="5720442"/>
                  <a:pt x="1797927" y="5611480"/>
                  <a:pt x="1743445" y="5502520"/>
                </a:cubicBezTo>
                <a:cubicBezTo>
                  <a:pt x="1743445" y="5448040"/>
                  <a:pt x="1743445" y="5339078"/>
                  <a:pt x="1743445" y="5284598"/>
                </a:cubicBezTo>
                <a:cubicBezTo>
                  <a:pt x="1743445" y="5230118"/>
                  <a:pt x="1743445" y="5230118"/>
                  <a:pt x="1743445" y="5175638"/>
                </a:cubicBezTo>
                <a:cubicBezTo>
                  <a:pt x="1688962" y="5121157"/>
                  <a:pt x="1688962" y="5066677"/>
                  <a:pt x="1688962" y="5012196"/>
                </a:cubicBezTo>
                <a:cubicBezTo>
                  <a:pt x="1688962" y="5012196"/>
                  <a:pt x="1688962" y="4957716"/>
                  <a:pt x="1688962" y="4903236"/>
                </a:cubicBezTo>
                <a:cubicBezTo>
                  <a:pt x="1688962" y="4957716"/>
                  <a:pt x="1634479" y="4957716"/>
                  <a:pt x="1634479" y="4957716"/>
                </a:cubicBezTo>
                <a:cubicBezTo>
                  <a:pt x="1634479" y="4957716"/>
                  <a:pt x="1634479" y="5012196"/>
                  <a:pt x="1634479" y="5012196"/>
                </a:cubicBezTo>
                <a:cubicBezTo>
                  <a:pt x="1634479" y="5066677"/>
                  <a:pt x="1579997" y="5121157"/>
                  <a:pt x="1579997" y="5175638"/>
                </a:cubicBezTo>
                <a:cubicBezTo>
                  <a:pt x="1579997" y="5230118"/>
                  <a:pt x="1525514" y="5284598"/>
                  <a:pt x="1525514" y="5339078"/>
                </a:cubicBezTo>
                <a:cubicBezTo>
                  <a:pt x="1525514" y="5393559"/>
                  <a:pt x="1471031" y="5448040"/>
                  <a:pt x="1471031" y="5502520"/>
                </a:cubicBezTo>
                <a:cubicBezTo>
                  <a:pt x="1471031" y="5611480"/>
                  <a:pt x="1471031" y="5665961"/>
                  <a:pt x="1416549" y="5720442"/>
                </a:cubicBezTo>
                <a:cubicBezTo>
                  <a:pt x="1471031" y="5774922"/>
                  <a:pt x="1471031" y="5829402"/>
                  <a:pt x="1471031" y="5829402"/>
                </a:cubicBezTo>
                <a:cubicBezTo>
                  <a:pt x="1471031" y="5883882"/>
                  <a:pt x="1525514" y="5938363"/>
                  <a:pt x="1525514" y="5992844"/>
                </a:cubicBezTo>
                <a:cubicBezTo>
                  <a:pt x="1525514" y="6047324"/>
                  <a:pt x="1525514" y="6047324"/>
                  <a:pt x="1525514" y="6047324"/>
                </a:cubicBezTo>
                <a:cubicBezTo>
                  <a:pt x="1579997" y="6156284"/>
                  <a:pt x="1579997" y="6319726"/>
                  <a:pt x="1579997" y="6428686"/>
                </a:cubicBezTo>
                <a:cubicBezTo>
                  <a:pt x="1634479" y="6483167"/>
                  <a:pt x="1634479" y="6483167"/>
                  <a:pt x="1634479" y="6483167"/>
                </a:cubicBezTo>
                <a:cubicBezTo>
                  <a:pt x="1688962" y="6537648"/>
                  <a:pt x="1688962" y="6592128"/>
                  <a:pt x="1743445" y="6646608"/>
                </a:cubicBezTo>
                <a:cubicBezTo>
                  <a:pt x="1743445" y="6646608"/>
                  <a:pt x="1688962" y="6646608"/>
                  <a:pt x="1688962" y="6646608"/>
                </a:cubicBezTo>
                <a:cubicBezTo>
                  <a:pt x="1688962" y="6646608"/>
                  <a:pt x="1688962" y="6650013"/>
                  <a:pt x="1688962" y="6655120"/>
                </a:cubicBezTo>
                <a:cubicBezTo>
                  <a:pt x="1688962" y="6660228"/>
                  <a:pt x="1688962" y="6667038"/>
                  <a:pt x="1688962" y="6673848"/>
                </a:cubicBezTo>
                <a:lnTo>
                  <a:pt x="1688962" y="6678104"/>
                </a:lnTo>
                <a:lnTo>
                  <a:pt x="1688962" y="6678613"/>
                </a:lnTo>
                <a:lnTo>
                  <a:pt x="408091" y="6678613"/>
                </a:lnTo>
                <a:lnTo>
                  <a:pt x="401809" y="6673848"/>
                </a:lnTo>
                <a:cubicBezTo>
                  <a:pt x="381378" y="6660228"/>
                  <a:pt x="354137" y="6646608"/>
                  <a:pt x="326896" y="6646608"/>
                </a:cubicBezTo>
                <a:cubicBezTo>
                  <a:pt x="326896" y="6646608"/>
                  <a:pt x="326896" y="6646608"/>
                  <a:pt x="272413" y="6646608"/>
                </a:cubicBezTo>
                <a:cubicBezTo>
                  <a:pt x="272413" y="6646608"/>
                  <a:pt x="272413" y="6646608"/>
                  <a:pt x="272413" y="6592128"/>
                </a:cubicBezTo>
                <a:cubicBezTo>
                  <a:pt x="272413" y="6592128"/>
                  <a:pt x="217931" y="6592128"/>
                  <a:pt x="217931" y="6592128"/>
                </a:cubicBezTo>
                <a:cubicBezTo>
                  <a:pt x="163448" y="6592128"/>
                  <a:pt x="108965" y="6483167"/>
                  <a:pt x="108965" y="6428686"/>
                </a:cubicBezTo>
                <a:cubicBezTo>
                  <a:pt x="108965" y="6374206"/>
                  <a:pt x="108965" y="6374206"/>
                  <a:pt x="108965" y="6319726"/>
                </a:cubicBezTo>
                <a:cubicBezTo>
                  <a:pt x="108965" y="6265246"/>
                  <a:pt x="108965" y="6210765"/>
                  <a:pt x="108965" y="6156284"/>
                </a:cubicBezTo>
                <a:cubicBezTo>
                  <a:pt x="108965" y="6047324"/>
                  <a:pt x="108965" y="5938363"/>
                  <a:pt x="163448" y="5829402"/>
                </a:cubicBezTo>
                <a:cubicBezTo>
                  <a:pt x="108965" y="5774922"/>
                  <a:pt x="54483" y="5665961"/>
                  <a:pt x="54483" y="5611480"/>
                </a:cubicBezTo>
                <a:cubicBezTo>
                  <a:pt x="54483" y="5611480"/>
                  <a:pt x="54483" y="5557000"/>
                  <a:pt x="54483" y="5557000"/>
                </a:cubicBezTo>
                <a:cubicBezTo>
                  <a:pt x="54483" y="5502520"/>
                  <a:pt x="54483" y="5502520"/>
                  <a:pt x="108965" y="5502520"/>
                </a:cubicBezTo>
                <a:cubicBezTo>
                  <a:pt x="108965" y="5448040"/>
                  <a:pt x="108965" y="5448040"/>
                  <a:pt x="108965" y="5448040"/>
                </a:cubicBezTo>
                <a:cubicBezTo>
                  <a:pt x="108965" y="5448040"/>
                  <a:pt x="163448" y="5393559"/>
                  <a:pt x="163448" y="5393559"/>
                </a:cubicBezTo>
                <a:cubicBezTo>
                  <a:pt x="163448" y="5339078"/>
                  <a:pt x="163448" y="5339078"/>
                  <a:pt x="217931" y="5284598"/>
                </a:cubicBezTo>
                <a:cubicBezTo>
                  <a:pt x="217931" y="5284598"/>
                  <a:pt x="217931" y="5230118"/>
                  <a:pt x="217931" y="5230118"/>
                </a:cubicBezTo>
                <a:cubicBezTo>
                  <a:pt x="272413" y="5066677"/>
                  <a:pt x="381378" y="4957716"/>
                  <a:pt x="544826" y="4848755"/>
                </a:cubicBezTo>
                <a:cubicBezTo>
                  <a:pt x="544826" y="4794275"/>
                  <a:pt x="544826" y="4739794"/>
                  <a:pt x="544826" y="4739794"/>
                </a:cubicBezTo>
                <a:cubicBezTo>
                  <a:pt x="544826" y="4630834"/>
                  <a:pt x="599309" y="4576353"/>
                  <a:pt x="708274" y="4467392"/>
                </a:cubicBezTo>
                <a:cubicBezTo>
                  <a:pt x="653792" y="4467392"/>
                  <a:pt x="653792" y="4467392"/>
                  <a:pt x="653792" y="4467392"/>
                </a:cubicBezTo>
                <a:cubicBezTo>
                  <a:pt x="599309" y="4467392"/>
                  <a:pt x="599309" y="4412912"/>
                  <a:pt x="544826" y="4412912"/>
                </a:cubicBezTo>
                <a:cubicBezTo>
                  <a:pt x="490344" y="4358432"/>
                  <a:pt x="490344" y="4303951"/>
                  <a:pt x="435861" y="4303951"/>
                </a:cubicBezTo>
                <a:cubicBezTo>
                  <a:pt x="435861" y="4249471"/>
                  <a:pt x="381378" y="4249471"/>
                  <a:pt x="381378" y="4194990"/>
                </a:cubicBezTo>
                <a:cubicBezTo>
                  <a:pt x="381378" y="4194990"/>
                  <a:pt x="326896" y="4194990"/>
                  <a:pt x="326896" y="4194990"/>
                </a:cubicBezTo>
                <a:cubicBezTo>
                  <a:pt x="326896" y="4194990"/>
                  <a:pt x="326896" y="4140510"/>
                  <a:pt x="326896" y="4140510"/>
                </a:cubicBezTo>
                <a:cubicBezTo>
                  <a:pt x="272413" y="4140510"/>
                  <a:pt x="272413" y="4140510"/>
                  <a:pt x="272413" y="4140510"/>
                </a:cubicBezTo>
                <a:cubicBezTo>
                  <a:pt x="272413" y="4140510"/>
                  <a:pt x="272413" y="4086030"/>
                  <a:pt x="272413" y="4086030"/>
                </a:cubicBezTo>
                <a:cubicBezTo>
                  <a:pt x="272413" y="4086030"/>
                  <a:pt x="272413" y="4031549"/>
                  <a:pt x="326896" y="4031549"/>
                </a:cubicBezTo>
                <a:cubicBezTo>
                  <a:pt x="326896" y="4031549"/>
                  <a:pt x="381378" y="4031549"/>
                  <a:pt x="381378" y="4031549"/>
                </a:cubicBezTo>
                <a:cubicBezTo>
                  <a:pt x="381378" y="4031549"/>
                  <a:pt x="381378" y="4031549"/>
                  <a:pt x="435861" y="3977069"/>
                </a:cubicBezTo>
                <a:cubicBezTo>
                  <a:pt x="435861" y="3922589"/>
                  <a:pt x="435861" y="3922589"/>
                  <a:pt x="435861" y="3922589"/>
                </a:cubicBezTo>
                <a:cubicBezTo>
                  <a:pt x="435861" y="3868108"/>
                  <a:pt x="435861" y="3868108"/>
                  <a:pt x="381378" y="3868108"/>
                </a:cubicBezTo>
                <a:cubicBezTo>
                  <a:pt x="381378" y="3868108"/>
                  <a:pt x="326896" y="3868108"/>
                  <a:pt x="272413" y="3868108"/>
                </a:cubicBezTo>
                <a:cubicBezTo>
                  <a:pt x="217931" y="3868108"/>
                  <a:pt x="217931" y="3868108"/>
                  <a:pt x="163448" y="3868108"/>
                </a:cubicBezTo>
                <a:cubicBezTo>
                  <a:pt x="108965" y="3868108"/>
                  <a:pt x="54483" y="3813628"/>
                  <a:pt x="54483" y="3813628"/>
                </a:cubicBezTo>
                <a:cubicBezTo>
                  <a:pt x="0" y="3813628"/>
                  <a:pt x="0" y="3759147"/>
                  <a:pt x="0" y="3759147"/>
                </a:cubicBezTo>
                <a:cubicBezTo>
                  <a:pt x="0" y="3759147"/>
                  <a:pt x="0" y="3704667"/>
                  <a:pt x="0" y="3704667"/>
                </a:cubicBezTo>
                <a:cubicBezTo>
                  <a:pt x="0" y="3704667"/>
                  <a:pt x="0" y="3704667"/>
                  <a:pt x="0" y="3650187"/>
                </a:cubicBezTo>
                <a:cubicBezTo>
                  <a:pt x="54483" y="3650187"/>
                  <a:pt x="54483" y="3650187"/>
                  <a:pt x="54483" y="3650187"/>
                </a:cubicBezTo>
                <a:cubicBezTo>
                  <a:pt x="54483" y="3650187"/>
                  <a:pt x="54483" y="3595706"/>
                  <a:pt x="54483" y="3595706"/>
                </a:cubicBezTo>
                <a:cubicBezTo>
                  <a:pt x="108965" y="3595706"/>
                  <a:pt x="54483" y="3541226"/>
                  <a:pt x="108965" y="3486745"/>
                </a:cubicBezTo>
                <a:cubicBezTo>
                  <a:pt x="163448" y="3432265"/>
                  <a:pt x="163448" y="3432265"/>
                  <a:pt x="217931" y="3377785"/>
                </a:cubicBezTo>
                <a:cubicBezTo>
                  <a:pt x="272413" y="3323304"/>
                  <a:pt x="326896" y="3268824"/>
                  <a:pt x="326896" y="3214343"/>
                </a:cubicBezTo>
                <a:cubicBezTo>
                  <a:pt x="435861" y="2996422"/>
                  <a:pt x="490344" y="2832981"/>
                  <a:pt x="599309" y="2615059"/>
                </a:cubicBezTo>
                <a:cubicBezTo>
                  <a:pt x="599309" y="2560579"/>
                  <a:pt x="599309" y="2560579"/>
                  <a:pt x="653792" y="2506098"/>
                </a:cubicBezTo>
                <a:cubicBezTo>
                  <a:pt x="708274" y="2288177"/>
                  <a:pt x="817240" y="2070255"/>
                  <a:pt x="926205" y="1852334"/>
                </a:cubicBezTo>
                <a:cubicBezTo>
                  <a:pt x="926205" y="1852334"/>
                  <a:pt x="926205" y="1797853"/>
                  <a:pt x="980688" y="1797853"/>
                </a:cubicBezTo>
                <a:cubicBezTo>
                  <a:pt x="1035170" y="1688892"/>
                  <a:pt x="1089653" y="1579932"/>
                  <a:pt x="1198618" y="1525451"/>
                </a:cubicBezTo>
                <a:cubicBezTo>
                  <a:pt x="1253101" y="1416490"/>
                  <a:pt x="1307584" y="1362010"/>
                  <a:pt x="1362066" y="1307530"/>
                </a:cubicBezTo>
                <a:cubicBezTo>
                  <a:pt x="1362066" y="1307530"/>
                  <a:pt x="1416549" y="1307530"/>
                  <a:pt x="1416549" y="1307530"/>
                </a:cubicBezTo>
                <a:cubicBezTo>
                  <a:pt x="1471031" y="1253049"/>
                  <a:pt x="1525514" y="1144088"/>
                  <a:pt x="1579997" y="1089608"/>
                </a:cubicBezTo>
                <a:cubicBezTo>
                  <a:pt x="1579997" y="1035128"/>
                  <a:pt x="1634479" y="1035128"/>
                  <a:pt x="1634479" y="980647"/>
                </a:cubicBezTo>
                <a:cubicBezTo>
                  <a:pt x="1634479" y="980647"/>
                  <a:pt x="1634479" y="1035128"/>
                  <a:pt x="1634479" y="1035128"/>
                </a:cubicBezTo>
                <a:cubicBezTo>
                  <a:pt x="1743445" y="926167"/>
                  <a:pt x="1797927" y="871687"/>
                  <a:pt x="1852410" y="817206"/>
                </a:cubicBezTo>
                <a:cubicBezTo>
                  <a:pt x="1852410" y="817206"/>
                  <a:pt x="1852410" y="817206"/>
                  <a:pt x="1906892" y="817206"/>
                </a:cubicBezTo>
                <a:cubicBezTo>
                  <a:pt x="1961375" y="708245"/>
                  <a:pt x="2124823" y="653765"/>
                  <a:pt x="2233788" y="599285"/>
                </a:cubicBezTo>
                <a:cubicBezTo>
                  <a:pt x="2506202" y="435843"/>
                  <a:pt x="2778615" y="326883"/>
                  <a:pt x="3105511" y="272402"/>
                </a:cubicBezTo>
                <a:cubicBezTo>
                  <a:pt x="3159993" y="217922"/>
                  <a:pt x="3214476" y="217922"/>
                  <a:pt x="3268959" y="217922"/>
                </a:cubicBezTo>
                <a:cubicBezTo>
                  <a:pt x="3323441" y="163441"/>
                  <a:pt x="3432406" y="163441"/>
                  <a:pt x="3541372" y="108961"/>
                </a:cubicBezTo>
                <a:cubicBezTo>
                  <a:pt x="3704820" y="54481"/>
                  <a:pt x="3868268" y="54481"/>
                  <a:pt x="4086198" y="54481"/>
                </a:cubicBezTo>
                <a:cubicBezTo>
                  <a:pt x="4086198" y="54481"/>
                  <a:pt x="4086198" y="0"/>
                  <a:pt x="4086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72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1016133" y="1790700"/>
            <a:ext cx="5916966" cy="3995915"/>
          </a:xfrm>
          <a:custGeom>
            <a:avLst/>
            <a:gdLst>
              <a:gd name="connsiteX0" fmla="*/ 3347589 w 11804656"/>
              <a:gd name="connsiteY0" fmla="*/ 7580485 h 7991829"/>
              <a:gd name="connsiteX1" fmla="*/ 3406319 w 11804656"/>
              <a:gd name="connsiteY1" fmla="*/ 7580485 h 7991829"/>
              <a:gd name="connsiteX2" fmla="*/ 3406319 w 11804656"/>
              <a:gd name="connsiteY2" fmla="*/ 7639248 h 7991829"/>
              <a:gd name="connsiteX3" fmla="*/ 3347589 w 11804656"/>
              <a:gd name="connsiteY3" fmla="*/ 7580485 h 7991829"/>
              <a:gd name="connsiteX4" fmla="*/ 9090278 w 11804656"/>
              <a:gd name="connsiteY4" fmla="*/ 4292670 h 7991829"/>
              <a:gd name="connsiteX5" fmla="*/ 9014998 w 11804656"/>
              <a:gd name="connsiteY5" fmla="*/ 4353086 h 7991829"/>
              <a:gd name="connsiteX6" fmla="*/ 8926904 w 11804656"/>
              <a:gd name="connsiteY6" fmla="*/ 4407258 h 7991829"/>
              <a:gd name="connsiteX7" fmla="*/ 9044363 w 11804656"/>
              <a:gd name="connsiteY7" fmla="*/ 4319113 h 7991829"/>
              <a:gd name="connsiteX8" fmla="*/ 9079202 w 11804656"/>
              <a:gd name="connsiteY8" fmla="*/ 4295210 h 7991829"/>
              <a:gd name="connsiteX9" fmla="*/ 9103296 w 11804656"/>
              <a:gd name="connsiteY9" fmla="*/ 4282197 h 7991829"/>
              <a:gd name="connsiteX10" fmla="*/ 9103093 w 11804656"/>
              <a:gd name="connsiteY10" fmla="*/ 4289732 h 7991829"/>
              <a:gd name="connsiteX11" fmla="*/ 9090278 w 11804656"/>
              <a:gd name="connsiteY11" fmla="*/ 4292670 h 7991829"/>
              <a:gd name="connsiteX12" fmla="*/ 9103093 w 11804656"/>
              <a:gd name="connsiteY12" fmla="*/ 4282386 h 7991829"/>
              <a:gd name="connsiteX13" fmla="*/ 9131080 w 11804656"/>
              <a:gd name="connsiteY13" fmla="*/ 4256424 h 7991829"/>
              <a:gd name="connsiteX14" fmla="*/ 9103296 w 11804656"/>
              <a:gd name="connsiteY14" fmla="*/ 4282197 h 7991829"/>
              <a:gd name="connsiteX15" fmla="*/ 9103393 w 11804656"/>
              <a:gd name="connsiteY15" fmla="*/ 4278612 h 7991829"/>
              <a:gd name="connsiteX16" fmla="*/ 9108599 w 11804656"/>
              <a:gd name="connsiteY16" fmla="*/ 4275041 h 7991829"/>
              <a:gd name="connsiteX17" fmla="*/ 9161822 w 11804656"/>
              <a:gd name="connsiteY17" fmla="*/ 4230968 h 7991829"/>
              <a:gd name="connsiteX18" fmla="*/ 9131080 w 11804656"/>
              <a:gd name="connsiteY18" fmla="*/ 4256424 h 7991829"/>
              <a:gd name="connsiteX19" fmla="*/ 9158424 w 11804656"/>
              <a:gd name="connsiteY19" fmla="*/ 4231060 h 7991829"/>
              <a:gd name="connsiteX20" fmla="*/ 1630822 w 11804656"/>
              <a:gd name="connsiteY20" fmla="*/ 3992235 h 7991829"/>
              <a:gd name="connsiteX21" fmla="*/ 1644430 w 11804656"/>
              <a:gd name="connsiteY21" fmla="*/ 3995915 h 7991829"/>
              <a:gd name="connsiteX22" fmla="*/ 1585700 w 11804656"/>
              <a:gd name="connsiteY22" fmla="*/ 3995915 h 7991829"/>
              <a:gd name="connsiteX23" fmla="*/ 1620571 w 11804656"/>
              <a:gd name="connsiteY23" fmla="*/ 3994997 h 7991829"/>
              <a:gd name="connsiteX24" fmla="*/ 528567 w 11804656"/>
              <a:gd name="connsiteY24" fmla="*/ 3937151 h 7991829"/>
              <a:gd name="connsiteX25" fmla="*/ 528567 w 11804656"/>
              <a:gd name="connsiteY25" fmla="*/ 3937151 h 7991829"/>
              <a:gd name="connsiteX26" fmla="*/ 136424 w 11804656"/>
              <a:gd name="connsiteY26" fmla="*/ 3760861 h 7991829"/>
              <a:gd name="connsiteX27" fmla="*/ 142236 w 11804656"/>
              <a:gd name="connsiteY27" fmla="*/ 3760861 h 7991829"/>
              <a:gd name="connsiteX28" fmla="*/ 151412 w 11804656"/>
              <a:gd name="connsiteY28" fmla="*/ 3760861 h 7991829"/>
              <a:gd name="connsiteX29" fmla="*/ 175271 w 11804656"/>
              <a:gd name="connsiteY29" fmla="*/ 3760861 h 7991829"/>
              <a:gd name="connsiteX30" fmla="*/ 176189 w 11804656"/>
              <a:gd name="connsiteY30" fmla="*/ 3760861 h 7991829"/>
              <a:gd name="connsiteX31" fmla="*/ 117459 w 11804656"/>
              <a:gd name="connsiteY31" fmla="*/ 3878388 h 7991829"/>
              <a:gd name="connsiteX32" fmla="*/ 124801 w 11804656"/>
              <a:gd name="connsiteY32" fmla="*/ 3790243 h 7991829"/>
              <a:gd name="connsiteX33" fmla="*/ 2349185 w 11804656"/>
              <a:gd name="connsiteY33" fmla="*/ 3643334 h 7991829"/>
              <a:gd name="connsiteX34" fmla="*/ 2349185 w 11804656"/>
              <a:gd name="connsiteY34" fmla="*/ 3658943 h 7991829"/>
              <a:gd name="connsiteX35" fmla="*/ 2349185 w 11804656"/>
              <a:gd name="connsiteY35" fmla="*/ 3658943 h 7991829"/>
              <a:gd name="connsiteX36" fmla="*/ 2290455 w 11804656"/>
              <a:gd name="connsiteY36" fmla="*/ 3702097 h 7991829"/>
              <a:gd name="connsiteX37" fmla="*/ 2324409 w 11804656"/>
              <a:gd name="connsiteY37" fmla="*/ 3667207 h 7991829"/>
              <a:gd name="connsiteX38" fmla="*/ 2341696 w 11804656"/>
              <a:gd name="connsiteY38" fmla="*/ 3643537 h 7991829"/>
              <a:gd name="connsiteX39" fmla="*/ 292042 w 11804656"/>
              <a:gd name="connsiteY39" fmla="*/ 3414225 h 7991829"/>
              <a:gd name="connsiteX40" fmla="*/ 284472 w 11804656"/>
              <a:gd name="connsiteY40" fmla="*/ 3442253 h 7991829"/>
              <a:gd name="connsiteX41" fmla="*/ 234918 w 11804656"/>
              <a:gd name="connsiteY41" fmla="*/ 3467044 h 7991829"/>
              <a:gd name="connsiteX42" fmla="*/ 234918 w 11804656"/>
              <a:gd name="connsiteY42" fmla="*/ 3476226 h 7991829"/>
              <a:gd name="connsiteX43" fmla="*/ 234918 w 11804656"/>
              <a:gd name="connsiteY43" fmla="*/ 3486020 h 7991829"/>
              <a:gd name="connsiteX44" fmla="*/ 205554 w 11804656"/>
              <a:gd name="connsiteY44" fmla="*/ 3503771 h 7991829"/>
              <a:gd name="connsiteX45" fmla="*/ 117459 w 11804656"/>
              <a:gd name="connsiteY45" fmla="*/ 3584570 h 7991829"/>
              <a:gd name="connsiteX46" fmla="*/ 242260 w 11804656"/>
              <a:gd name="connsiteY46" fmla="*/ 3445007 h 7991829"/>
              <a:gd name="connsiteX47" fmla="*/ 293648 w 11804656"/>
              <a:gd name="connsiteY47" fmla="*/ 3408280 h 7991829"/>
              <a:gd name="connsiteX48" fmla="*/ 301657 w 11804656"/>
              <a:gd name="connsiteY48" fmla="*/ 3408280 h 7991829"/>
              <a:gd name="connsiteX49" fmla="*/ 292042 w 11804656"/>
              <a:gd name="connsiteY49" fmla="*/ 3414225 h 7991829"/>
              <a:gd name="connsiteX50" fmla="*/ 7282474 w 11804656"/>
              <a:gd name="connsiteY50" fmla="*/ 1469086 h 7991829"/>
              <a:gd name="connsiteX51" fmla="*/ 7341204 w 11804656"/>
              <a:gd name="connsiteY51" fmla="*/ 1469086 h 7991829"/>
              <a:gd name="connsiteX52" fmla="*/ 7282474 w 11804656"/>
              <a:gd name="connsiteY52" fmla="*/ 1527850 h 7991829"/>
              <a:gd name="connsiteX53" fmla="*/ 7282474 w 11804656"/>
              <a:gd name="connsiteY53" fmla="*/ 1469086 h 7991829"/>
              <a:gd name="connsiteX54" fmla="*/ 10277686 w 11804656"/>
              <a:gd name="connsiteY54" fmla="*/ 0 h 7991829"/>
              <a:gd name="connsiteX55" fmla="*/ 10336415 w 11804656"/>
              <a:gd name="connsiteY55" fmla="*/ 0 h 7991829"/>
              <a:gd name="connsiteX56" fmla="*/ 10923711 w 11804656"/>
              <a:gd name="connsiteY56" fmla="*/ 117527 h 7991829"/>
              <a:gd name="connsiteX57" fmla="*/ 11041171 w 11804656"/>
              <a:gd name="connsiteY57" fmla="*/ 176291 h 7991829"/>
              <a:gd name="connsiteX58" fmla="*/ 11041171 w 11804656"/>
              <a:gd name="connsiteY58" fmla="*/ 235054 h 7991829"/>
              <a:gd name="connsiteX59" fmla="*/ 11099900 w 11804656"/>
              <a:gd name="connsiteY59" fmla="*/ 293817 h 7991829"/>
              <a:gd name="connsiteX60" fmla="*/ 11099900 w 11804656"/>
              <a:gd name="connsiteY60" fmla="*/ 411344 h 7991829"/>
              <a:gd name="connsiteX61" fmla="*/ 11158630 w 11804656"/>
              <a:gd name="connsiteY61" fmla="*/ 470108 h 7991829"/>
              <a:gd name="connsiteX62" fmla="*/ 11452278 w 11804656"/>
              <a:gd name="connsiteY62" fmla="*/ 528871 h 7991829"/>
              <a:gd name="connsiteX63" fmla="*/ 11628467 w 11804656"/>
              <a:gd name="connsiteY63" fmla="*/ 587635 h 7991829"/>
              <a:gd name="connsiteX64" fmla="*/ 11687197 w 11804656"/>
              <a:gd name="connsiteY64" fmla="*/ 587635 h 7991829"/>
              <a:gd name="connsiteX65" fmla="*/ 11804656 w 11804656"/>
              <a:gd name="connsiteY65" fmla="*/ 705162 h 7991829"/>
              <a:gd name="connsiteX66" fmla="*/ 11745926 w 11804656"/>
              <a:gd name="connsiteY66" fmla="*/ 705162 h 7991829"/>
              <a:gd name="connsiteX67" fmla="*/ 11804656 w 11804656"/>
              <a:gd name="connsiteY67" fmla="*/ 822688 h 7991829"/>
              <a:gd name="connsiteX68" fmla="*/ 11804656 w 11804656"/>
              <a:gd name="connsiteY68" fmla="*/ 881452 h 7991829"/>
              <a:gd name="connsiteX69" fmla="*/ 11745926 w 11804656"/>
              <a:gd name="connsiteY69" fmla="*/ 881452 h 7991829"/>
              <a:gd name="connsiteX70" fmla="*/ 11745926 w 11804656"/>
              <a:gd name="connsiteY70" fmla="*/ 940215 h 7991829"/>
              <a:gd name="connsiteX71" fmla="*/ 11804656 w 11804656"/>
              <a:gd name="connsiteY71" fmla="*/ 1057742 h 7991829"/>
              <a:gd name="connsiteX72" fmla="*/ 11804656 w 11804656"/>
              <a:gd name="connsiteY72" fmla="*/ 1116506 h 7991829"/>
              <a:gd name="connsiteX73" fmla="*/ 11804656 w 11804656"/>
              <a:gd name="connsiteY73" fmla="*/ 1292796 h 7991829"/>
              <a:gd name="connsiteX74" fmla="*/ 11687197 w 11804656"/>
              <a:gd name="connsiteY74" fmla="*/ 1586613 h 7991829"/>
              <a:gd name="connsiteX75" fmla="*/ 11511008 w 11804656"/>
              <a:gd name="connsiteY75" fmla="*/ 1821667 h 7991829"/>
              <a:gd name="connsiteX76" fmla="*/ 11334819 w 11804656"/>
              <a:gd name="connsiteY76" fmla="*/ 1997957 h 7991829"/>
              <a:gd name="connsiteX77" fmla="*/ 11276089 w 11804656"/>
              <a:gd name="connsiteY77" fmla="*/ 1997957 h 7991829"/>
              <a:gd name="connsiteX78" fmla="*/ 11158630 w 11804656"/>
              <a:gd name="connsiteY78" fmla="*/ 2056721 h 7991829"/>
              <a:gd name="connsiteX79" fmla="*/ 11041171 w 11804656"/>
              <a:gd name="connsiteY79" fmla="*/ 2115484 h 7991829"/>
              <a:gd name="connsiteX80" fmla="*/ 10806252 w 11804656"/>
              <a:gd name="connsiteY80" fmla="*/ 2115484 h 7991829"/>
              <a:gd name="connsiteX81" fmla="*/ 10571334 w 11804656"/>
              <a:gd name="connsiteY81" fmla="*/ 2174248 h 7991829"/>
              <a:gd name="connsiteX82" fmla="*/ 10512604 w 11804656"/>
              <a:gd name="connsiteY82" fmla="*/ 2174248 h 7991829"/>
              <a:gd name="connsiteX83" fmla="*/ 10218956 w 11804656"/>
              <a:gd name="connsiteY83" fmla="*/ 2526828 h 7991829"/>
              <a:gd name="connsiteX84" fmla="*/ 9984037 w 11804656"/>
              <a:gd name="connsiteY84" fmla="*/ 2761882 h 7991829"/>
              <a:gd name="connsiteX85" fmla="*/ 9925308 w 11804656"/>
              <a:gd name="connsiteY85" fmla="*/ 2879409 h 7991829"/>
              <a:gd name="connsiteX86" fmla="*/ 9631660 w 11804656"/>
              <a:gd name="connsiteY86" fmla="*/ 3584570 h 7991829"/>
              <a:gd name="connsiteX87" fmla="*/ 9514200 w 11804656"/>
              <a:gd name="connsiteY87" fmla="*/ 3878388 h 7991829"/>
              <a:gd name="connsiteX88" fmla="*/ 9338011 w 11804656"/>
              <a:gd name="connsiteY88" fmla="*/ 4054678 h 7991829"/>
              <a:gd name="connsiteX89" fmla="*/ 9279282 w 11804656"/>
              <a:gd name="connsiteY89" fmla="*/ 4113442 h 7991829"/>
              <a:gd name="connsiteX90" fmla="*/ 9191187 w 11804656"/>
              <a:gd name="connsiteY90" fmla="*/ 4200668 h 7991829"/>
              <a:gd name="connsiteX91" fmla="*/ 9158424 w 11804656"/>
              <a:gd name="connsiteY91" fmla="*/ 4231060 h 7991829"/>
              <a:gd name="connsiteX92" fmla="*/ 9127869 w 11804656"/>
              <a:gd name="connsiteY92" fmla="*/ 4231886 h 7991829"/>
              <a:gd name="connsiteX93" fmla="*/ 9104011 w 11804656"/>
              <a:gd name="connsiteY93" fmla="*/ 4255759 h 7991829"/>
              <a:gd name="connsiteX94" fmla="*/ 9103393 w 11804656"/>
              <a:gd name="connsiteY94" fmla="*/ 4278612 h 7991829"/>
              <a:gd name="connsiteX95" fmla="*/ 9079202 w 11804656"/>
              <a:gd name="connsiteY95" fmla="*/ 4295210 h 7991829"/>
              <a:gd name="connsiteX96" fmla="*/ 9059046 w 11804656"/>
              <a:gd name="connsiteY96" fmla="*/ 4299832 h 7991829"/>
              <a:gd name="connsiteX97" fmla="*/ 8926904 w 11804656"/>
              <a:gd name="connsiteY97" fmla="*/ 4407258 h 7991829"/>
              <a:gd name="connsiteX98" fmla="*/ 8691985 w 11804656"/>
              <a:gd name="connsiteY98" fmla="*/ 4818603 h 7991829"/>
              <a:gd name="connsiteX99" fmla="*/ 8691985 w 11804656"/>
              <a:gd name="connsiteY99" fmla="*/ 4877366 h 7991829"/>
              <a:gd name="connsiteX100" fmla="*/ 8691985 w 11804656"/>
              <a:gd name="connsiteY100" fmla="*/ 4884712 h 7991829"/>
              <a:gd name="connsiteX101" fmla="*/ 8691985 w 11804656"/>
              <a:gd name="connsiteY101" fmla="*/ 4892057 h 7991829"/>
              <a:gd name="connsiteX102" fmla="*/ 8691985 w 11804656"/>
              <a:gd name="connsiteY102" fmla="*/ 4902157 h 7991829"/>
              <a:gd name="connsiteX103" fmla="*/ 8691985 w 11804656"/>
              <a:gd name="connsiteY103" fmla="*/ 4903075 h 7991829"/>
              <a:gd name="connsiteX104" fmla="*/ 8691985 w 11804656"/>
              <a:gd name="connsiteY104" fmla="*/ 4936130 h 7991829"/>
              <a:gd name="connsiteX105" fmla="*/ 8633256 w 11804656"/>
              <a:gd name="connsiteY105" fmla="*/ 5700054 h 7991829"/>
              <a:gd name="connsiteX106" fmla="*/ 8583703 w 11804656"/>
              <a:gd name="connsiteY106" fmla="*/ 6311562 h 7991829"/>
              <a:gd name="connsiteX107" fmla="*/ 8576639 w 11804656"/>
              <a:gd name="connsiteY107" fmla="*/ 6474126 h 7991829"/>
              <a:gd name="connsiteX108" fmla="*/ 8574526 w 11804656"/>
              <a:gd name="connsiteY108" fmla="*/ 6463980 h 7991829"/>
              <a:gd name="connsiteX109" fmla="*/ 8574526 w 11804656"/>
              <a:gd name="connsiteY109" fmla="*/ 6522743 h 7991829"/>
              <a:gd name="connsiteX110" fmla="*/ 8576639 w 11804656"/>
              <a:gd name="connsiteY110" fmla="*/ 6474126 h 7991829"/>
              <a:gd name="connsiteX111" fmla="*/ 8583703 w 11804656"/>
              <a:gd name="connsiteY111" fmla="*/ 6508052 h 7991829"/>
              <a:gd name="connsiteX112" fmla="*/ 8633256 w 11804656"/>
              <a:gd name="connsiteY112" fmla="*/ 6640270 h 7991829"/>
              <a:gd name="connsiteX113" fmla="*/ 8691985 w 11804656"/>
              <a:gd name="connsiteY113" fmla="*/ 6699033 h 7991829"/>
              <a:gd name="connsiteX114" fmla="*/ 8809445 w 11804656"/>
              <a:gd name="connsiteY114" fmla="*/ 6816560 h 7991829"/>
              <a:gd name="connsiteX115" fmla="*/ 8868174 w 11804656"/>
              <a:gd name="connsiteY115" fmla="*/ 6875324 h 7991829"/>
              <a:gd name="connsiteX116" fmla="*/ 8868174 w 11804656"/>
              <a:gd name="connsiteY116" fmla="*/ 6934087 h 7991829"/>
              <a:gd name="connsiteX117" fmla="*/ 8926904 w 11804656"/>
              <a:gd name="connsiteY117" fmla="*/ 6992850 h 7991829"/>
              <a:gd name="connsiteX118" fmla="*/ 8926904 w 11804656"/>
              <a:gd name="connsiteY118" fmla="*/ 7051614 h 7991829"/>
              <a:gd name="connsiteX119" fmla="*/ 8868174 w 11804656"/>
              <a:gd name="connsiteY119" fmla="*/ 7051614 h 7991829"/>
              <a:gd name="connsiteX120" fmla="*/ 8750715 w 11804656"/>
              <a:gd name="connsiteY120" fmla="*/ 7169140 h 7991829"/>
              <a:gd name="connsiteX121" fmla="*/ 8633256 w 11804656"/>
              <a:gd name="connsiteY121" fmla="*/ 7169140 h 7991829"/>
              <a:gd name="connsiteX122" fmla="*/ 8574526 w 11804656"/>
              <a:gd name="connsiteY122" fmla="*/ 7169140 h 7991829"/>
              <a:gd name="connsiteX123" fmla="*/ 8574526 w 11804656"/>
              <a:gd name="connsiteY123" fmla="*/ 7286668 h 7991829"/>
              <a:gd name="connsiteX124" fmla="*/ 8691985 w 11804656"/>
              <a:gd name="connsiteY124" fmla="*/ 7345431 h 7991829"/>
              <a:gd name="connsiteX125" fmla="*/ 8750715 w 11804656"/>
              <a:gd name="connsiteY125" fmla="*/ 7404194 h 7991829"/>
              <a:gd name="connsiteX126" fmla="*/ 8868174 w 11804656"/>
              <a:gd name="connsiteY126" fmla="*/ 7462958 h 7991829"/>
              <a:gd name="connsiteX127" fmla="*/ 8985634 w 11804656"/>
              <a:gd name="connsiteY127" fmla="*/ 7462958 h 7991829"/>
              <a:gd name="connsiteX128" fmla="*/ 9161822 w 11804656"/>
              <a:gd name="connsiteY128" fmla="*/ 7580485 h 7991829"/>
              <a:gd name="connsiteX129" fmla="*/ 9161822 w 11804656"/>
              <a:gd name="connsiteY129" fmla="*/ 7639248 h 7991829"/>
              <a:gd name="connsiteX130" fmla="*/ 9161822 w 11804656"/>
              <a:gd name="connsiteY130" fmla="*/ 7698012 h 7991829"/>
              <a:gd name="connsiteX131" fmla="*/ 9220552 w 11804656"/>
              <a:gd name="connsiteY131" fmla="*/ 7756775 h 7991829"/>
              <a:gd name="connsiteX132" fmla="*/ 9161822 w 11804656"/>
              <a:gd name="connsiteY132" fmla="*/ 7815538 h 7991829"/>
              <a:gd name="connsiteX133" fmla="*/ 8809445 w 11804656"/>
              <a:gd name="connsiteY133" fmla="*/ 7991829 h 7991829"/>
              <a:gd name="connsiteX134" fmla="*/ 8457067 w 11804656"/>
              <a:gd name="connsiteY134" fmla="*/ 7933066 h 7991829"/>
              <a:gd name="connsiteX135" fmla="*/ 8398337 w 11804656"/>
              <a:gd name="connsiteY135" fmla="*/ 7933066 h 7991829"/>
              <a:gd name="connsiteX136" fmla="*/ 8280878 w 11804656"/>
              <a:gd name="connsiteY136" fmla="*/ 7874302 h 7991829"/>
              <a:gd name="connsiteX137" fmla="*/ 8280878 w 11804656"/>
              <a:gd name="connsiteY137" fmla="*/ 7933066 h 7991829"/>
              <a:gd name="connsiteX138" fmla="*/ 8104689 w 11804656"/>
              <a:gd name="connsiteY138" fmla="*/ 7756775 h 7991829"/>
              <a:gd name="connsiteX139" fmla="*/ 8045959 w 11804656"/>
              <a:gd name="connsiteY139" fmla="*/ 7639248 h 7991829"/>
              <a:gd name="connsiteX140" fmla="*/ 8045959 w 11804656"/>
              <a:gd name="connsiteY140" fmla="*/ 7580485 h 7991829"/>
              <a:gd name="connsiteX141" fmla="*/ 7987230 w 11804656"/>
              <a:gd name="connsiteY141" fmla="*/ 7521722 h 7991829"/>
              <a:gd name="connsiteX142" fmla="*/ 7987230 w 11804656"/>
              <a:gd name="connsiteY142" fmla="*/ 7462958 h 7991829"/>
              <a:gd name="connsiteX143" fmla="*/ 7987230 w 11804656"/>
              <a:gd name="connsiteY143" fmla="*/ 7404194 h 7991829"/>
              <a:gd name="connsiteX144" fmla="*/ 7928500 w 11804656"/>
              <a:gd name="connsiteY144" fmla="*/ 7286668 h 7991829"/>
              <a:gd name="connsiteX145" fmla="*/ 7869771 w 11804656"/>
              <a:gd name="connsiteY145" fmla="*/ 7169140 h 7991829"/>
              <a:gd name="connsiteX146" fmla="*/ 7869771 w 11804656"/>
              <a:gd name="connsiteY146" fmla="*/ 7051614 h 7991829"/>
              <a:gd name="connsiteX147" fmla="*/ 7869771 w 11804656"/>
              <a:gd name="connsiteY147" fmla="*/ 6934087 h 7991829"/>
              <a:gd name="connsiteX148" fmla="*/ 7869771 w 11804656"/>
              <a:gd name="connsiteY148" fmla="*/ 6875324 h 7991829"/>
              <a:gd name="connsiteX149" fmla="*/ 7869771 w 11804656"/>
              <a:gd name="connsiteY149" fmla="*/ 6699033 h 7991829"/>
              <a:gd name="connsiteX150" fmla="*/ 7752311 w 11804656"/>
              <a:gd name="connsiteY150" fmla="*/ 6522743 h 7991829"/>
              <a:gd name="connsiteX151" fmla="*/ 7752311 w 11804656"/>
              <a:gd name="connsiteY151" fmla="*/ 6228926 h 7991829"/>
              <a:gd name="connsiteX152" fmla="*/ 7752311 w 11804656"/>
              <a:gd name="connsiteY152" fmla="*/ 5993872 h 7991829"/>
              <a:gd name="connsiteX153" fmla="*/ 7693581 w 11804656"/>
              <a:gd name="connsiteY153" fmla="*/ 5876345 h 7991829"/>
              <a:gd name="connsiteX154" fmla="*/ 7634852 w 11804656"/>
              <a:gd name="connsiteY154" fmla="*/ 5465000 h 7991829"/>
              <a:gd name="connsiteX155" fmla="*/ 7576123 w 11804656"/>
              <a:gd name="connsiteY155" fmla="*/ 5053656 h 7991829"/>
              <a:gd name="connsiteX156" fmla="*/ 7399933 w 11804656"/>
              <a:gd name="connsiteY156" fmla="*/ 4994893 h 7991829"/>
              <a:gd name="connsiteX157" fmla="*/ 7106285 w 11804656"/>
              <a:gd name="connsiteY157" fmla="*/ 4877366 h 7991829"/>
              <a:gd name="connsiteX158" fmla="*/ 7047555 w 11804656"/>
              <a:gd name="connsiteY158" fmla="*/ 4877366 h 7991829"/>
              <a:gd name="connsiteX159" fmla="*/ 6871367 w 11804656"/>
              <a:gd name="connsiteY159" fmla="*/ 4818603 h 7991829"/>
              <a:gd name="connsiteX160" fmla="*/ 6753907 w 11804656"/>
              <a:gd name="connsiteY160" fmla="*/ 4877366 h 7991829"/>
              <a:gd name="connsiteX161" fmla="*/ 6401529 w 11804656"/>
              <a:gd name="connsiteY161" fmla="*/ 4936130 h 7991829"/>
              <a:gd name="connsiteX162" fmla="*/ 6284071 w 11804656"/>
              <a:gd name="connsiteY162" fmla="*/ 4994893 h 7991829"/>
              <a:gd name="connsiteX163" fmla="*/ 5638045 w 11804656"/>
              <a:gd name="connsiteY163" fmla="*/ 4877366 h 7991829"/>
              <a:gd name="connsiteX164" fmla="*/ 5579315 w 11804656"/>
              <a:gd name="connsiteY164" fmla="*/ 4877366 h 7991829"/>
              <a:gd name="connsiteX165" fmla="*/ 5461856 w 11804656"/>
              <a:gd name="connsiteY165" fmla="*/ 4877366 h 7991829"/>
              <a:gd name="connsiteX166" fmla="*/ 5109478 w 11804656"/>
              <a:gd name="connsiteY166" fmla="*/ 4877366 h 7991829"/>
              <a:gd name="connsiteX167" fmla="*/ 4815830 w 11804656"/>
              <a:gd name="connsiteY167" fmla="*/ 4701076 h 7991829"/>
              <a:gd name="connsiteX168" fmla="*/ 4757100 w 11804656"/>
              <a:gd name="connsiteY168" fmla="*/ 4642312 h 7991829"/>
              <a:gd name="connsiteX169" fmla="*/ 4580911 w 11804656"/>
              <a:gd name="connsiteY169" fmla="*/ 4524786 h 7991829"/>
              <a:gd name="connsiteX170" fmla="*/ 4345993 w 11804656"/>
              <a:gd name="connsiteY170" fmla="*/ 4466022 h 7991829"/>
              <a:gd name="connsiteX171" fmla="*/ 4228534 w 11804656"/>
              <a:gd name="connsiteY171" fmla="*/ 4524786 h 7991829"/>
              <a:gd name="connsiteX172" fmla="*/ 4052344 w 11804656"/>
              <a:gd name="connsiteY172" fmla="*/ 4642312 h 7991829"/>
              <a:gd name="connsiteX173" fmla="*/ 3934886 w 11804656"/>
              <a:gd name="connsiteY173" fmla="*/ 4818603 h 7991829"/>
              <a:gd name="connsiteX174" fmla="*/ 3465048 w 11804656"/>
              <a:gd name="connsiteY174" fmla="*/ 5406238 h 7991829"/>
              <a:gd name="connsiteX175" fmla="*/ 3347589 w 11804656"/>
              <a:gd name="connsiteY175" fmla="*/ 5582528 h 7991829"/>
              <a:gd name="connsiteX176" fmla="*/ 3288859 w 11804656"/>
              <a:gd name="connsiteY176" fmla="*/ 5700054 h 7991829"/>
              <a:gd name="connsiteX177" fmla="*/ 3288859 w 11804656"/>
              <a:gd name="connsiteY177" fmla="*/ 6170162 h 7991829"/>
              <a:gd name="connsiteX178" fmla="*/ 3347589 w 11804656"/>
              <a:gd name="connsiteY178" fmla="*/ 6170162 h 7991829"/>
              <a:gd name="connsiteX179" fmla="*/ 3288859 w 11804656"/>
              <a:gd name="connsiteY179" fmla="*/ 6228926 h 7991829"/>
              <a:gd name="connsiteX180" fmla="*/ 3406319 w 11804656"/>
              <a:gd name="connsiteY180" fmla="*/ 6287689 h 7991829"/>
              <a:gd name="connsiteX181" fmla="*/ 3465048 w 11804656"/>
              <a:gd name="connsiteY181" fmla="*/ 6346452 h 7991829"/>
              <a:gd name="connsiteX182" fmla="*/ 3523778 w 11804656"/>
              <a:gd name="connsiteY182" fmla="*/ 6346452 h 7991829"/>
              <a:gd name="connsiteX183" fmla="*/ 3582508 w 11804656"/>
              <a:gd name="connsiteY183" fmla="*/ 6346452 h 7991829"/>
              <a:gd name="connsiteX184" fmla="*/ 3758697 w 11804656"/>
              <a:gd name="connsiteY184" fmla="*/ 6405216 h 7991829"/>
              <a:gd name="connsiteX185" fmla="*/ 3817426 w 11804656"/>
              <a:gd name="connsiteY185" fmla="*/ 6463980 h 7991829"/>
              <a:gd name="connsiteX186" fmla="*/ 3876156 w 11804656"/>
              <a:gd name="connsiteY186" fmla="*/ 6581506 h 7991829"/>
              <a:gd name="connsiteX187" fmla="*/ 3758697 w 11804656"/>
              <a:gd name="connsiteY187" fmla="*/ 6757796 h 7991829"/>
              <a:gd name="connsiteX188" fmla="*/ 3758697 w 11804656"/>
              <a:gd name="connsiteY188" fmla="*/ 6816560 h 7991829"/>
              <a:gd name="connsiteX189" fmla="*/ 3699967 w 11804656"/>
              <a:gd name="connsiteY189" fmla="*/ 6816560 h 7991829"/>
              <a:gd name="connsiteX190" fmla="*/ 3582508 w 11804656"/>
              <a:gd name="connsiteY190" fmla="*/ 6875324 h 7991829"/>
              <a:gd name="connsiteX191" fmla="*/ 3465048 w 11804656"/>
              <a:gd name="connsiteY191" fmla="*/ 6816560 h 7991829"/>
              <a:gd name="connsiteX192" fmla="*/ 3406319 w 11804656"/>
              <a:gd name="connsiteY192" fmla="*/ 6816560 h 7991829"/>
              <a:gd name="connsiteX193" fmla="*/ 3230130 w 11804656"/>
              <a:gd name="connsiteY193" fmla="*/ 6816560 h 7991829"/>
              <a:gd name="connsiteX194" fmla="*/ 3112670 w 11804656"/>
              <a:gd name="connsiteY194" fmla="*/ 6816560 h 7991829"/>
              <a:gd name="connsiteX195" fmla="*/ 2995211 w 11804656"/>
              <a:gd name="connsiteY195" fmla="*/ 6757796 h 7991829"/>
              <a:gd name="connsiteX196" fmla="*/ 2936481 w 11804656"/>
              <a:gd name="connsiteY196" fmla="*/ 6757796 h 7991829"/>
              <a:gd name="connsiteX197" fmla="*/ 2877752 w 11804656"/>
              <a:gd name="connsiteY197" fmla="*/ 6699033 h 7991829"/>
              <a:gd name="connsiteX198" fmla="*/ 2936481 w 11804656"/>
              <a:gd name="connsiteY198" fmla="*/ 6816560 h 7991829"/>
              <a:gd name="connsiteX199" fmla="*/ 3171400 w 11804656"/>
              <a:gd name="connsiteY199" fmla="*/ 7345431 h 7991829"/>
              <a:gd name="connsiteX200" fmla="*/ 3288859 w 11804656"/>
              <a:gd name="connsiteY200" fmla="*/ 7521722 h 7991829"/>
              <a:gd name="connsiteX201" fmla="*/ 3347589 w 11804656"/>
              <a:gd name="connsiteY201" fmla="*/ 7521722 h 7991829"/>
              <a:gd name="connsiteX202" fmla="*/ 3347589 w 11804656"/>
              <a:gd name="connsiteY202" fmla="*/ 7580485 h 7991829"/>
              <a:gd name="connsiteX203" fmla="*/ 3465048 w 11804656"/>
              <a:gd name="connsiteY203" fmla="*/ 7698012 h 7991829"/>
              <a:gd name="connsiteX204" fmla="*/ 3465048 w 11804656"/>
              <a:gd name="connsiteY204" fmla="*/ 7756775 h 7991829"/>
              <a:gd name="connsiteX205" fmla="*/ 3465048 w 11804656"/>
              <a:gd name="connsiteY205" fmla="*/ 7874302 h 7991829"/>
              <a:gd name="connsiteX206" fmla="*/ 3406319 w 11804656"/>
              <a:gd name="connsiteY206" fmla="*/ 7933066 h 7991829"/>
              <a:gd name="connsiteX207" fmla="*/ 3347589 w 11804656"/>
              <a:gd name="connsiteY207" fmla="*/ 7933066 h 7991829"/>
              <a:gd name="connsiteX208" fmla="*/ 3230130 w 11804656"/>
              <a:gd name="connsiteY208" fmla="*/ 7991829 h 7991829"/>
              <a:gd name="connsiteX209" fmla="*/ 2936481 w 11804656"/>
              <a:gd name="connsiteY209" fmla="*/ 7933066 h 7991829"/>
              <a:gd name="connsiteX210" fmla="*/ 2701563 w 11804656"/>
              <a:gd name="connsiteY210" fmla="*/ 7874302 h 7991829"/>
              <a:gd name="connsiteX211" fmla="*/ 2701563 w 11804656"/>
              <a:gd name="connsiteY211" fmla="*/ 7815538 h 7991829"/>
              <a:gd name="connsiteX212" fmla="*/ 2525374 w 11804656"/>
              <a:gd name="connsiteY212" fmla="*/ 7639248 h 7991829"/>
              <a:gd name="connsiteX213" fmla="*/ 2525374 w 11804656"/>
              <a:gd name="connsiteY213" fmla="*/ 7580485 h 7991829"/>
              <a:gd name="connsiteX214" fmla="*/ 2466644 w 11804656"/>
              <a:gd name="connsiteY214" fmla="*/ 7580485 h 7991829"/>
              <a:gd name="connsiteX215" fmla="*/ 2349185 w 11804656"/>
              <a:gd name="connsiteY215" fmla="*/ 6228926 h 7991829"/>
              <a:gd name="connsiteX216" fmla="*/ 2290455 w 11804656"/>
              <a:gd name="connsiteY216" fmla="*/ 6228926 h 7991829"/>
              <a:gd name="connsiteX217" fmla="*/ 2290455 w 11804656"/>
              <a:gd name="connsiteY217" fmla="*/ 5817582 h 7991829"/>
              <a:gd name="connsiteX218" fmla="*/ 2290455 w 11804656"/>
              <a:gd name="connsiteY218" fmla="*/ 5700054 h 7991829"/>
              <a:gd name="connsiteX219" fmla="*/ 2407915 w 11804656"/>
              <a:gd name="connsiteY219" fmla="*/ 5523764 h 7991829"/>
              <a:gd name="connsiteX220" fmla="*/ 2584104 w 11804656"/>
              <a:gd name="connsiteY220" fmla="*/ 5053656 h 7991829"/>
              <a:gd name="connsiteX221" fmla="*/ 2584104 w 11804656"/>
              <a:gd name="connsiteY221" fmla="*/ 4936130 h 7991829"/>
              <a:gd name="connsiteX222" fmla="*/ 2642833 w 11804656"/>
              <a:gd name="connsiteY222" fmla="*/ 4936130 h 7991829"/>
              <a:gd name="connsiteX223" fmla="*/ 2584104 w 11804656"/>
              <a:gd name="connsiteY223" fmla="*/ 4759840 h 7991829"/>
              <a:gd name="connsiteX224" fmla="*/ 2407915 w 11804656"/>
              <a:gd name="connsiteY224" fmla="*/ 4289732 h 7991829"/>
              <a:gd name="connsiteX225" fmla="*/ 2407915 w 11804656"/>
              <a:gd name="connsiteY225" fmla="*/ 3819624 h 7991829"/>
              <a:gd name="connsiteX226" fmla="*/ 2407915 w 11804656"/>
              <a:gd name="connsiteY226" fmla="*/ 3760861 h 7991829"/>
              <a:gd name="connsiteX227" fmla="*/ 2349185 w 11804656"/>
              <a:gd name="connsiteY227" fmla="*/ 3819624 h 7991829"/>
              <a:gd name="connsiteX228" fmla="*/ 2290455 w 11804656"/>
              <a:gd name="connsiteY228" fmla="*/ 3819624 h 7991829"/>
              <a:gd name="connsiteX229" fmla="*/ 2290455 w 11804656"/>
              <a:gd name="connsiteY229" fmla="*/ 3702097 h 7991829"/>
              <a:gd name="connsiteX230" fmla="*/ 2349185 w 11804656"/>
              <a:gd name="connsiteY230" fmla="*/ 3702097 h 7991829"/>
              <a:gd name="connsiteX231" fmla="*/ 2349185 w 11804656"/>
              <a:gd name="connsiteY231" fmla="*/ 3658943 h 7991829"/>
              <a:gd name="connsiteX232" fmla="*/ 2360656 w 11804656"/>
              <a:gd name="connsiteY232" fmla="*/ 3639087 h 7991829"/>
              <a:gd name="connsiteX233" fmla="*/ 2349185 w 11804656"/>
              <a:gd name="connsiteY233" fmla="*/ 3584570 h 7991829"/>
              <a:gd name="connsiteX234" fmla="*/ 2341844 w 11804656"/>
              <a:gd name="connsiteY234" fmla="*/ 3643334 h 7991829"/>
              <a:gd name="connsiteX235" fmla="*/ 2341696 w 11804656"/>
              <a:gd name="connsiteY235" fmla="*/ 3643537 h 7991829"/>
              <a:gd name="connsiteX236" fmla="*/ 2315232 w 11804656"/>
              <a:gd name="connsiteY236" fmla="*/ 3644253 h 7991829"/>
              <a:gd name="connsiteX237" fmla="*/ 2290455 w 11804656"/>
              <a:gd name="connsiteY237" fmla="*/ 3702097 h 7991829"/>
              <a:gd name="connsiteX238" fmla="*/ 2290455 w 11804656"/>
              <a:gd name="connsiteY238" fmla="*/ 3643334 h 7991829"/>
              <a:gd name="connsiteX239" fmla="*/ 2231726 w 11804656"/>
              <a:gd name="connsiteY239" fmla="*/ 3760861 h 7991829"/>
              <a:gd name="connsiteX240" fmla="*/ 2172996 w 11804656"/>
              <a:gd name="connsiteY240" fmla="*/ 3760861 h 7991829"/>
              <a:gd name="connsiteX241" fmla="*/ 2231726 w 11804656"/>
              <a:gd name="connsiteY241" fmla="*/ 3702097 h 7991829"/>
              <a:gd name="connsiteX242" fmla="*/ 1996807 w 11804656"/>
              <a:gd name="connsiteY242" fmla="*/ 3819624 h 7991829"/>
              <a:gd name="connsiteX243" fmla="*/ 1879348 w 11804656"/>
              <a:gd name="connsiteY243" fmla="*/ 3937151 h 7991829"/>
              <a:gd name="connsiteX244" fmla="*/ 1879348 w 11804656"/>
              <a:gd name="connsiteY244" fmla="*/ 3878388 h 7991829"/>
              <a:gd name="connsiteX245" fmla="*/ 1938078 w 11804656"/>
              <a:gd name="connsiteY245" fmla="*/ 3819624 h 7991829"/>
              <a:gd name="connsiteX246" fmla="*/ 1820619 w 11804656"/>
              <a:gd name="connsiteY246" fmla="*/ 3878388 h 7991829"/>
              <a:gd name="connsiteX247" fmla="*/ 1820619 w 11804656"/>
              <a:gd name="connsiteY247" fmla="*/ 3937151 h 7991829"/>
              <a:gd name="connsiteX248" fmla="*/ 1703159 w 11804656"/>
              <a:gd name="connsiteY248" fmla="*/ 3937151 h 7991829"/>
              <a:gd name="connsiteX249" fmla="*/ 1644430 w 11804656"/>
              <a:gd name="connsiteY249" fmla="*/ 3988569 h 7991829"/>
              <a:gd name="connsiteX250" fmla="*/ 1630822 w 11804656"/>
              <a:gd name="connsiteY250" fmla="*/ 3992235 h 7991829"/>
              <a:gd name="connsiteX251" fmla="*/ 1610477 w 11804656"/>
              <a:gd name="connsiteY251" fmla="*/ 3986733 h 7991829"/>
              <a:gd name="connsiteX252" fmla="*/ 1585700 w 11804656"/>
              <a:gd name="connsiteY252" fmla="*/ 3937151 h 7991829"/>
              <a:gd name="connsiteX253" fmla="*/ 1468241 w 11804656"/>
              <a:gd name="connsiteY253" fmla="*/ 3995915 h 7991829"/>
              <a:gd name="connsiteX254" fmla="*/ 1409511 w 11804656"/>
              <a:gd name="connsiteY254" fmla="*/ 3995915 h 7991829"/>
              <a:gd name="connsiteX255" fmla="*/ 1292052 w 11804656"/>
              <a:gd name="connsiteY255" fmla="*/ 3995915 h 7991829"/>
              <a:gd name="connsiteX256" fmla="*/ 1174593 w 11804656"/>
              <a:gd name="connsiteY256" fmla="*/ 3995915 h 7991829"/>
              <a:gd name="connsiteX257" fmla="*/ 939674 w 11804656"/>
              <a:gd name="connsiteY257" fmla="*/ 3937151 h 7991829"/>
              <a:gd name="connsiteX258" fmla="*/ 880944 w 11804656"/>
              <a:gd name="connsiteY258" fmla="*/ 3937151 h 7991829"/>
              <a:gd name="connsiteX259" fmla="*/ 822215 w 11804656"/>
              <a:gd name="connsiteY259" fmla="*/ 3878388 h 7991829"/>
              <a:gd name="connsiteX260" fmla="*/ 797438 w 11804656"/>
              <a:gd name="connsiteY260" fmla="*/ 3878388 h 7991829"/>
              <a:gd name="connsiteX261" fmla="*/ 788262 w 11804656"/>
              <a:gd name="connsiteY261" fmla="*/ 3878388 h 7991829"/>
              <a:gd name="connsiteX262" fmla="*/ 770827 w 11804656"/>
              <a:gd name="connsiteY262" fmla="*/ 3878388 h 7991829"/>
              <a:gd name="connsiteX263" fmla="*/ 764403 w 11804656"/>
              <a:gd name="connsiteY263" fmla="*/ 3878388 h 7991829"/>
              <a:gd name="connsiteX264" fmla="*/ 763485 w 11804656"/>
              <a:gd name="connsiteY264" fmla="*/ 3878388 h 7991829"/>
              <a:gd name="connsiteX265" fmla="*/ 704756 w 11804656"/>
              <a:gd name="connsiteY265" fmla="*/ 3878388 h 7991829"/>
              <a:gd name="connsiteX266" fmla="*/ 668049 w 11804656"/>
              <a:gd name="connsiteY266" fmla="*/ 3878388 h 7991829"/>
              <a:gd name="connsiteX267" fmla="*/ 646026 w 11804656"/>
              <a:gd name="connsiteY267" fmla="*/ 3878388 h 7991829"/>
              <a:gd name="connsiteX268" fmla="*/ 646026 w 11804656"/>
              <a:gd name="connsiteY268" fmla="*/ 3937151 h 7991829"/>
              <a:gd name="connsiteX269" fmla="*/ 528567 w 11804656"/>
              <a:gd name="connsiteY269" fmla="*/ 3878388 h 7991829"/>
              <a:gd name="connsiteX270" fmla="*/ 469837 w 11804656"/>
              <a:gd name="connsiteY270" fmla="*/ 3878388 h 7991829"/>
              <a:gd name="connsiteX271" fmla="*/ 528567 w 11804656"/>
              <a:gd name="connsiteY271" fmla="*/ 3937151 h 7991829"/>
              <a:gd name="connsiteX272" fmla="*/ 469837 w 11804656"/>
              <a:gd name="connsiteY272" fmla="*/ 3937151 h 7991829"/>
              <a:gd name="connsiteX273" fmla="*/ 411107 w 11804656"/>
              <a:gd name="connsiteY273" fmla="*/ 3937151 h 7991829"/>
              <a:gd name="connsiteX274" fmla="*/ 411107 w 11804656"/>
              <a:gd name="connsiteY274" fmla="*/ 3995915 h 7991829"/>
              <a:gd name="connsiteX275" fmla="*/ 234918 w 11804656"/>
              <a:gd name="connsiteY275" fmla="*/ 3878388 h 7991829"/>
              <a:gd name="connsiteX276" fmla="*/ 234918 w 11804656"/>
              <a:gd name="connsiteY276" fmla="*/ 3937151 h 7991829"/>
              <a:gd name="connsiteX277" fmla="*/ 176189 w 11804656"/>
              <a:gd name="connsiteY277" fmla="*/ 3937151 h 7991829"/>
              <a:gd name="connsiteX278" fmla="*/ 176189 w 11804656"/>
              <a:gd name="connsiteY278" fmla="*/ 3878388 h 7991829"/>
              <a:gd name="connsiteX279" fmla="*/ 176189 w 11804656"/>
              <a:gd name="connsiteY279" fmla="*/ 3760861 h 7991829"/>
              <a:gd name="connsiteX280" fmla="*/ 176189 w 11804656"/>
              <a:gd name="connsiteY280" fmla="*/ 3702097 h 7991829"/>
              <a:gd name="connsiteX281" fmla="*/ 142236 w 11804656"/>
              <a:gd name="connsiteY281" fmla="*/ 3746170 h 7991829"/>
              <a:gd name="connsiteX282" fmla="*/ 136424 w 11804656"/>
              <a:gd name="connsiteY282" fmla="*/ 3760861 h 7991829"/>
              <a:gd name="connsiteX283" fmla="*/ 124801 w 11804656"/>
              <a:gd name="connsiteY283" fmla="*/ 3760861 h 7991829"/>
              <a:gd name="connsiteX284" fmla="*/ 118377 w 11804656"/>
              <a:gd name="connsiteY284" fmla="*/ 3760861 h 7991829"/>
              <a:gd name="connsiteX285" fmla="*/ 117459 w 11804656"/>
              <a:gd name="connsiteY285" fmla="*/ 3760861 h 7991829"/>
              <a:gd name="connsiteX286" fmla="*/ 58729 w 11804656"/>
              <a:gd name="connsiteY286" fmla="*/ 3878388 h 7991829"/>
              <a:gd name="connsiteX287" fmla="*/ 58729 w 11804656"/>
              <a:gd name="connsiteY287" fmla="*/ 3841661 h 7991829"/>
              <a:gd name="connsiteX288" fmla="*/ 58729 w 11804656"/>
              <a:gd name="connsiteY288" fmla="*/ 3819624 h 7991829"/>
              <a:gd name="connsiteX289" fmla="*/ 0 w 11804656"/>
              <a:gd name="connsiteY289" fmla="*/ 3819624 h 7991829"/>
              <a:gd name="connsiteX290" fmla="*/ 0 w 11804656"/>
              <a:gd name="connsiteY290" fmla="*/ 3760861 h 7991829"/>
              <a:gd name="connsiteX291" fmla="*/ 0 w 11804656"/>
              <a:gd name="connsiteY291" fmla="*/ 3702097 h 7991829"/>
              <a:gd name="connsiteX292" fmla="*/ 58729 w 11804656"/>
              <a:gd name="connsiteY292" fmla="*/ 3584570 h 7991829"/>
              <a:gd name="connsiteX293" fmla="*/ 234918 w 11804656"/>
              <a:gd name="connsiteY293" fmla="*/ 3408280 h 7991829"/>
              <a:gd name="connsiteX294" fmla="*/ 58729 w 11804656"/>
              <a:gd name="connsiteY294" fmla="*/ 3643334 h 7991829"/>
              <a:gd name="connsiteX295" fmla="*/ 176189 w 11804656"/>
              <a:gd name="connsiteY295" fmla="*/ 3584570 h 7991829"/>
              <a:gd name="connsiteX296" fmla="*/ 234918 w 11804656"/>
              <a:gd name="connsiteY296" fmla="*/ 3525807 h 7991829"/>
              <a:gd name="connsiteX297" fmla="*/ 234918 w 11804656"/>
              <a:gd name="connsiteY297" fmla="*/ 3496426 h 7991829"/>
              <a:gd name="connsiteX298" fmla="*/ 234918 w 11804656"/>
              <a:gd name="connsiteY298" fmla="*/ 3486020 h 7991829"/>
              <a:gd name="connsiteX299" fmla="*/ 249601 w 11804656"/>
              <a:gd name="connsiteY299" fmla="*/ 3477144 h 7991829"/>
              <a:gd name="connsiteX300" fmla="*/ 293648 w 11804656"/>
              <a:gd name="connsiteY300" fmla="*/ 3467044 h 7991829"/>
              <a:gd name="connsiteX301" fmla="*/ 352378 w 11804656"/>
              <a:gd name="connsiteY301" fmla="*/ 3408280 h 7991829"/>
              <a:gd name="connsiteX302" fmla="*/ 327601 w 11804656"/>
              <a:gd name="connsiteY302" fmla="*/ 3408280 h 7991829"/>
              <a:gd name="connsiteX303" fmla="*/ 301657 w 11804656"/>
              <a:gd name="connsiteY303" fmla="*/ 3408280 h 7991829"/>
              <a:gd name="connsiteX304" fmla="*/ 323930 w 11804656"/>
              <a:gd name="connsiteY304" fmla="*/ 3394508 h 7991829"/>
              <a:gd name="connsiteX305" fmla="*/ 411107 w 11804656"/>
              <a:gd name="connsiteY305" fmla="*/ 3349517 h 7991829"/>
              <a:gd name="connsiteX306" fmla="*/ 293648 w 11804656"/>
              <a:gd name="connsiteY306" fmla="*/ 3349517 h 7991829"/>
              <a:gd name="connsiteX307" fmla="*/ 411107 w 11804656"/>
              <a:gd name="connsiteY307" fmla="*/ 3290753 h 7991829"/>
              <a:gd name="connsiteX308" fmla="*/ 435884 w 11804656"/>
              <a:gd name="connsiteY308" fmla="*/ 3290753 h 7991829"/>
              <a:gd name="connsiteX309" fmla="*/ 445060 w 11804656"/>
              <a:gd name="connsiteY309" fmla="*/ 3290753 h 7991829"/>
              <a:gd name="connsiteX310" fmla="*/ 445978 w 11804656"/>
              <a:gd name="connsiteY310" fmla="*/ 3290753 h 7991829"/>
              <a:gd name="connsiteX311" fmla="*/ 462496 w 11804656"/>
              <a:gd name="connsiteY311" fmla="*/ 3290753 h 7991829"/>
              <a:gd name="connsiteX312" fmla="*/ 468919 w 11804656"/>
              <a:gd name="connsiteY312" fmla="*/ 3290753 h 7991829"/>
              <a:gd name="connsiteX313" fmla="*/ 469837 w 11804656"/>
              <a:gd name="connsiteY313" fmla="*/ 3290753 h 7991829"/>
              <a:gd name="connsiteX314" fmla="*/ 479013 w 11804656"/>
              <a:gd name="connsiteY314" fmla="*/ 3290753 h 7991829"/>
              <a:gd name="connsiteX315" fmla="*/ 493696 w 11804656"/>
              <a:gd name="connsiteY315" fmla="*/ 3290753 h 7991829"/>
              <a:gd name="connsiteX316" fmla="*/ 499202 w 11804656"/>
              <a:gd name="connsiteY316" fmla="*/ 3290753 h 7991829"/>
              <a:gd name="connsiteX317" fmla="*/ 503790 w 11804656"/>
              <a:gd name="connsiteY317" fmla="*/ 3290753 h 7991829"/>
              <a:gd name="connsiteX318" fmla="*/ 519390 w 11804656"/>
              <a:gd name="connsiteY318" fmla="*/ 3290753 h 7991829"/>
              <a:gd name="connsiteX319" fmla="*/ 521225 w 11804656"/>
              <a:gd name="connsiteY319" fmla="*/ 3290753 h 7991829"/>
              <a:gd name="connsiteX320" fmla="*/ 528567 w 11804656"/>
              <a:gd name="connsiteY320" fmla="*/ 3290753 h 7991829"/>
              <a:gd name="connsiteX321" fmla="*/ 528567 w 11804656"/>
              <a:gd name="connsiteY321" fmla="*/ 3231990 h 7991829"/>
              <a:gd name="connsiteX322" fmla="*/ 537743 w 11804656"/>
              <a:gd name="connsiteY322" fmla="*/ 3231990 h 7991829"/>
              <a:gd name="connsiteX323" fmla="*/ 538661 w 11804656"/>
              <a:gd name="connsiteY323" fmla="*/ 3231990 h 7991829"/>
              <a:gd name="connsiteX324" fmla="*/ 557931 w 11804656"/>
              <a:gd name="connsiteY324" fmla="*/ 3231990 h 7991829"/>
              <a:gd name="connsiteX325" fmla="*/ 562520 w 11804656"/>
              <a:gd name="connsiteY325" fmla="*/ 3231990 h 7991829"/>
              <a:gd name="connsiteX326" fmla="*/ 565273 w 11804656"/>
              <a:gd name="connsiteY326" fmla="*/ 3231990 h 7991829"/>
              <a:gd name="connsiteX327" fmla="*/ 578120 w 11804656"/>
              <a:gd name="connsiteY327" fmla="*/ 3231990 h 7991829"/>
              <a:gd name="connsiteX328" fmla="*/ 579955 w 11804656"/>
              <a:gd name="connsiteY328" fmla="*/ 3231990 h 7991829"/>
              <a:gd name="connsiteX329" fmla="*/ 586379 w 11804656"/>
              <a:gd name="connsiteY329" fmla="*/ 3231990 h 7991829"/>
              <a:gd name="connsiteX330" fmla="*/ 587296 w 11804656"/>
              <a:gd name="connsiteY330" fmla="*/ 3231990 h 7991829"/>
              <a:gd name="connsiteX331" fmla="*/ 602896 w 11804656"/>
              <a:gd name="connsiteY331" fmla="*/ 3231990 h 7991829"/>
              <a:gd name="connsiteX332" fmla="*/ 646026 w 11804656"/>
              <a:gd name="connsiteY332" fmla="*/ 3231990 h 7991829"/>
              <a:gd name="connsiteX333" fmla="*/ 763485 w 11804656"/>
              <a:gd name="connsiteY333" fmla="*/ 3231990 h 7991829"/>
              <a:gd name="connsiteX334" fmla="*/ 704756 w 11804656"/>
              <a:gd name="connsiteY334" fmla="*/ 3173226 h 7991829"/>
              <a:gd name="connsiteX335" fmla="*/ 763485 w 11804656"/>
              <a:gd name="connsiteY335" fmla="*/ 3173226 h 7991829"/>
              <a:gd name="connsiteX336" fmla="*/ 1115863 w 11804656"/>
              <a:gd name="connsiteY336" fmla="*/ 3173226 h 7991829"/>
              <a:gd name="connsiteX337" fmla="*/ 1292052 w 11804656"/>
              <a:gd name="connsiteY337" fmla="*/ 3173226 h 7991829"/>
              <a:gd name="connsiteX338" fmla="*/ 1468241 w 11804656"/>
              <a:gd name="connsiteY338" fmla="*/ 3114463 h 7991829"/>
              <a:gd name="connsiteX339" fmla="*/ 1526970 w 11804656"/>
              <a:gd name="connsiteY339" fmla="*/ 3055699 h 7991829"/>
              <a:gd name="connsiteX340" fmla="*/ 1585700 w 11804656"/>
              <a:gd name="connsiteY340" fmla="*/ 3055699 h 7991829"/>
              <a:gd name="connsiteX341" fmla="*/ 1644430 w 11804656"/>
              <a:gd name="connsiteY341" fmla="*/ 3055699 h 7991829"/>
              <a:gd name="connsiteX342" fmla="*/ 1703159 w 11804656"/>
              <a:gd name="connsiteY342" fmla="*/ 3055699 h 7991829"/>
              <a:gd name="connsiteX343" fmla="*/ 1938078 w 11804656"/>
              <a:gd name="connsiteY343" fmla="*/ 2879409 h 7991829"/>
              <a:gd name="connsiteX344" fmla="*/ 1996807 w 11804656"/>
              <a:gd name="connsiteY344" fmla="*/ 2820646 h 7991829"/>
              <a:gd name="connsiteX345" fmla="*/ 2055537 w 11804656"/>
              <a:gd name="connsiteY345" fmla="*/ 2703119 h 7991829"/>
              <a:gd name="connsiteX346" fmla="*/ 2055537 w 11804656"/>
              <a:gd name="connsiteY346" fmla="*/ 2644355 h 7991829"/>
              <a:gd name="connsiteX347" fmla="*/ 2114267 w 11804656"/>
              <a:gd name="connsiteY347" fmla="*/ 2585592 h 7991829"/>
              <a:gd name="connsiteX348" fmla="*/ 2114267 w 11804656"/>
              <a:gd name="connsiteY348" fmla="*/ 2644355 h 7991829"/>
              <a:gd name="connsiteX349" fmla="*/ 2231726 w 11804656"/>
              <a:gd name="connsiteY349" fmla="*/ 2409302 h 7991829"/>
              <a:gd name="connsiteX350" fmla="*/ 2231726 w 11804656"/>
              <a:gd name="connsiteY350" fmla="*/ 2350538 h 7991829"/>
              <a:gd name="connsiteX351" fmla="*/ 2290455 w 11804656"/>
              <a:gd name="connsiteY351" fmla="*/ 2291775 h 7991829"/>
              <a:gd name="connsiteX352" fmla="*/ 2407915 w 11804656"/>
              <a:gd name="connsiteY352" fmla="*/ 2174248 h 7991829"/>
              <a:gd name="connsiteX353" fmla="*/ 2407915 w 11804656"/>
              <a:gd name="connsiteY353" fmla="*/ 2115484 h 7991829"/>
              <a:gd name="connsiteX354" fmla="*/ 2407915 w 11804656"/>
              <a:gd name="connsiteY354" fmla="*/ 2056721 h 7991829"/>
              <a:gd name="connsiteX355" fmla="*/ 2466644 w 11804656"/>
              <a:gd name="connsiteY355" fmla="*/ 2056721 h 7991829"/>
              <a:gd name="connsiteX356" fmla="*/ 2525374 w 11804656"/>
              <a:gd name="connsiteY356" fmla="*/ 1997957 h 7991829"/>
              <a:gd name="connsiteX357" fmla="*/ 2584104 w 11804656"/>
              <a:gd name="connsiteY357" fmla="*/ 1939194 h 7991829"/>
              <a:gd name="connsiteX358" fmla="*/ 2701563 w 11804656"/>
              <a:gd name="connsiteY358" fmla="*/ 1821667 h 7991829"/>
              <a:gd name="connsiteX359" fmla="*/ 2701563 w 11804656"/>
              <a:gd name="connsiteY359" fmla="*/ 1762904 h 7991829"/>
              <a:gd name="connsiteX360" fmla="*/ 2760293 w 11804656"/>
              <a:gd name="connsiteY360" fmla="*/ 1762904 h 7991829"/>
              <a:gd name="connsiteX361" fmla="*/ 2936481 w 11804656"/>
              <a:gd name="connsiteY361" fmla="*/ 1645377 h 7991829"/>
              <a:gd name="connsiteX362" fmla="*/ 3053941 w 11804656"/>
              <a:gd name="connsiteY362" fmla="*/ 1586613 h 7991829"/>
              <a:gd name="connsiteX363" fmla="*/ 3230130 w 11804656"/>
              <a:gd name="connsiteY363" fmla="*/ 1527850 h 7991829"/>
              <a:gd name="connsiteX364" fmla="*/ 3288859 w 11804656"/>
              <a:gd name="connsiteY364" fmla="*/ 1527850 h 7991829"/>
              <a:gd name="connsiteX365" fmla="*/ 3347589 w 11804656"/>
              <a:gd name="connsiteY365" fmla="*/ 1527850 h 7991829"/>
              <a:gd name="connsiteX366" fmla="*/ 3817426 w 11804656"/>
              <a:gd name="connsiteY366" fmla="*/ 1410323 h 7991829"/>
              <a:gd name="connsiteX367" fmla="*/ 3876156 w 11804656"/>
              <a:gd name="connsiteY367" fmla="*/ 1410323 h 7991829"/>
              <a:gd name="connsiteX368" fmla="*/ 4169804 w 11804656"/>
              <a:gd name="connsiteY368" fmla="*/ 1351560 h 7991829"/>
              <a:gd name="connsiteX369" fmla="*/ 4287264 w 11804656"/>
              <a:gd name="connsiteY369" fmla="*/ 1351560 h 7991829"/>
              <a:gd name="connsiteX370" fmla="*/ 4580911 w 11804656"/>
              <a:gd name="connsiteY370" fmla="*/ 1351560 h 7991829"/>
              <a:gd name="connsiteX371" fmla="*/ 4933289 w 11804656"/>
              <a:gd name="connsiteY371" fmla="*/ 1410323 h 7991829"/>
              <a:gd name="connsiteX372" fmla="*/ 5050748 w 11804656"/>
              <a:gd name="connsiteY372" fmla="*/ 1469086 h 7991829"/>
              <a:gd name="connsiteX373" fmla="*/ 5168208 w 11804656"/>
              <a:gd name="connsiteY373" fmla="*/ 1527850 h 7991829"/>
              <a:gd name="connsiteX374" fmla="*/ 5403126 w 11804656"/>
              <a:gd name="connsiteY374" fmla="*/ 1527850 h 7991829"/>
              <a:gd name="connsiteX375" fmla="*/ 6107882 w 11804656"/>
              <a:gd name="connsiteY375" fmla="*/ 1645377 h 7991829"/>
              <a:gd name="connsiteX376" fmla="*/ 6284071 w 11804656"/>
              <a:gd name="connsiteY376" fmla="*/ 1704140 h 7991829"/>
              <a:gd name="connsiteX377" fmla="*/ 6636448 w 11804656"/>
              <a:gd name="connsiteY377" fmla="*/ 1704140 h 7991829"/>
              <a:gd name="connsiteX378" fmla="*/ 6695178 w 11804656"/>
              <a:gd name="connsiteY378" fmla="*/ 1704140 h 7991829"/>
              <a:gd name="connsiteX379" fmla="*/ 6930097 w 11804656"/>
              <a:gd name="connsiteY379" fmla="*/ 1645377 h 7991829"/>
              <a:gd name="connsiteX380" fmla="*/ 7047555 w 11804656"/>
              <a:gd name="connsiteY380" fmla="*/ 1586613 h 7991829"/>
              <a:gd name="connsiteX381" fmla="*/ 7282474 w 11804656"/>
              <a:gd name="connsiteY381" fmla="*/ 1527850 h 7991829"/>
              <a:gd name="connsiteX382" fmla="*/ 7517393 w 11804656"/>
              <a:gd name="connsiteY382" fmla="*/ 1527850 h 7991829"/>
              <a:gd name="connsiteX383" fmla="*/ 7693581 w 11804656"/>
              <a:gd name="connsiteY383" fmla="*/ 1410323 h 7991829"/>
              <a:gd name="connsiteX384" fmla="*/ 8104689 w 11804656"/>
              <a:gd name="connsiteY384" fmla="*/ 1175269 h 7991829"/>
              <a:gd name="connsiteX385" fmla="*/ 8222149 w 11804656"/>
              <a:gd name="connsiteY385" fmla="*/ 1116506 h 7991829"/>
              <a:gd name="connsiteX386" fmla="*/ 8515797 w 11804656"/>
              <a:gd name="connsiteY386" fmla="*/ 940215 h 7991829"/>
              <a:gd name="connsiteX387" fmla="*/ 9338011 w 11804656"/>
              <a:gd name="connsiteY387" fmla="*/ 293817 h 7991829"/>
              <a:gd name="connsiteX388" fmla="*/ 9807848 w 11804656"/>
              <a:gd name="connsiteY388" fmla="*/ 117527 h 7991829"/>
              <a:gd name="connsiteX389" fmla="*/ 10277686 w 11804656"/>
              <a:gd name="connsiteY389" fmla="*/ 0 h 79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1804656" h="7991829">
                <a:moveTo>
                  <a:pt x="3347589" y="7580485"/>
                </a:moveTo>
                <a:cubicBezTo>
                  <a:pt x="3347589" y="7580485"/>
                  <a:pt x="3406319" y="7580485"/>
                  <a:pt x="3406319" y="7580485"/>
                </a:cubicBezTo>
                <a:cubicBezTo>
                  <a:pt x="3406319" y="7639248"/>
                  <a:pt x="3406319" y="7639248"/>
                  <a:pt x="3406319" y="7639248"/>
                </a:cubicBezTo>
                <a:cubicBezTo>
                  <a:pt x="3406319" y="7639248"/>
                  <a:pt x="3347589" y="7580485"/>
                  <a:pt x="3347589" y="7580485"/>
                </a:cubicBezTo>
                <a:close/>
                <a:moveTo>
                  <a:pt x="9090278" y="4292670"/>
                </a:moveTo>
                <a:lnTo>
                  <a:pt x="9014998" y="4353086"/>
                </a:lnTo>
                <a:cubicBezTo>
                  <a:pt x="8985633" y="4374204"/>
                  <a:pt x="8956269" y="4392567"/>
                  <a:pt x="8926904" y="4407258"/>
                </a:cubicBezTo>
                <a:cubicBezTo>
                  <a:pt x="8956269" y="4377877"/>
                  <a:pt x="9000316" y="4348495"/>
                  <a:pt x="9044363" y="4319113"/>
                </a:cubicBezTo>
                <a:lnTo>
                  <a:pt x="9079202" y="4295210"/>
                </a:lnTo>
                <a:close/>
                <a:moveTo>
                  <a:pt x="9103296" y="4282197"/>
                </a:moveTo>
                <a:lnTo>
                  <a:pt x="9103093" y="4289732"/>
                </a:lnTo>
                <a:lnTo>
                  <a:pt x="9090278" y="4292670"/>
                </a:lnTo>
                <a:lnTo>
                  <a:pt x="9103093" y="4282386"/>
                </a:lnTo>
                <a:close/>
                <a:moveTo>
                  <a:pt x="9131080" y="4256424"/>
                </a:moveTo>
                <a:lnTo>
                  <a:pt x="9103296" y="4282197"/>
                </a:lnTo>
                <a:lnTo>
                  <a:pt x="9103393" y="4278612"/>
                </a:lnTo>
                <a:lnTo>
                  <a:pt x="9108599" y="4275041"/>
                </a:lnTo>
                <a:close/>
                <a:moveTo>
                  <a:pt x="9161822" y="4230968"/>
                </a:moveTo>
                <a:lnTo>
                  <a:pt x="9131080" y="4256424"/>
                </a:lnTo>
                <a:lnTo>
                  <a:pt x="9158424" y="4231060"/>
                </a:lnTo>
                <a:close/>
                <a:moveTo>
                  <a:pt x="1630822" y="3992235"/>
                </a:moveTo>
                <a:lnTo>
                  <a:pt x="1644430" y="3995915"/>
                </a:lnTo>
                <a:cubicBezTo>
                  <a:pt x="1644430" y="3995915"/>
                  <a:pt x="1644430" y="3995915"/>
                  <a:pt x="1585700" y="3995915"/>
                </a:cubicBezTo>
                <a:cubicBezTo>
                  <a:pt x="1600382" y="3995915"/>
                  <a:pt x="1611394" y="3995915"/>
                  <a:pt x="1620571" y="3994997"/>
                </a:cubicBezTo>
                <a:close/>
                <a:moveTo>
                  <a:pt x="528567" y="3937151"/>
                </a:moveTo>
                <a:cubicBezTo>
                  <a:pt x="587296" y="3937151"/>
                  <a:pt x="528567" y="3995915"/>
                  <a:pt x="528567" y="3937151"/>
                </a:cubicBezTo>
                <a:close/>
                <a:moveTo>
                  <a:pt x="136424" y="3760861"/>
                </a:moveTo>
                <a:lnTo>
                  <a:pt x="142236" y="3760861"/>
                </a:lnTo>
                <a:lnTo>
                  <a:pt x="151412" y="3760861"/>
                </a:lnTo>
                <a:cubicBezTo>
                  <a:pt x="167930" y="3760861"/>
                  <a:pt x="173436" y="3760861"/>
                  <a:pt x="175271" y="3760861"/>
                </a:cubicBezTo>
                <a:lnTo>
                  <a:pt x="176189" y="3760861"/>
                </a:lnTo>
                <a:cubicBezTo>
                  <a:pt x="117459" y="3760861"/>
                  <a:pt x="117459" y="3819624"/>
                  <a:pt x="117459" y="3878388"/>
                </a:cubicBezTo>
                <a:cubicBezTo>
                  <a:pt x="117459" y="3849006"/>
                  <a:pt x="117459" y="3819624"/>
                  <a:pt x="124801" y="3790243"/>
                </a:cubicBezTo>
                <a:close/>
                <a:moveTo>
                  <a:pt x="2349185" y="3643334"/>
                </a:moveTo>
                <a:lnTo>
                  <a:pt x="2349185" y="3658943"/>
                </a:lnTo>
                <a:lnTo>
                  <a:pt x="2349185" y="3658943"/>
                </a:lnTo>
                <a:cubicBezTo>
                  <a:pt x="2338173" y="3672716"/>
                  <a:pt x="2319820" y="3687407"/>
                  <a:pt x="2290455" y="3702097"/>
                </a:cubicBezTo>
                <a:cubicBezTo>
                  <a:pt x="2305138" y="3687407"/>
                  <a:pt x="2316150" y="3676389"/>
                  <a:pt x="2324409" y="3667207"/>
                </a:cubicBezTo>
                <a:lnTo>
                  <a:pt x="2341696" y="3643537"/>
                </a:lnTo>
                <a:close/>
                <a:moveTo>
                  <a:pt x="292042" y="3414225"/>
                </a:moveTo>
                <a:lnTo>
                  <a:pt x="284472" y="3442253"/>
                </a:lnTo>
                <a:cubicBezTo>
                  <a:pt x="267954" y="3467044"/>
                  <a:pt x="234918" y="3467044"/>
                  <a:pt x="234918" y="3467044"/>
                </a:cubicBezTo>
                <a:cubicBezTo>
                  <a:pt x="234918" y="3467044"/>
                  <a:pt x="234918" y="3470717"/>
                  <a:pt x="234918" y="3476226"/>
                </a:cubicBezTo>
                <a:lnTo>
                  <a:pt x="234918" y="3486020"/>
                </a:lnTo>
                <a:lnTo>
                  <a:pt x="205554" y="3503771"/>
                </a:lnTo>
                <a:cubicBezTo>
                  <a:pt x="176189" y="3525807"/>
                  <a:pt x="146824" y="3555189"/>
                  <a:pt x="117459" y="3584570"/>
                </a:cubicBezTo>
                <a:cubicBezTo>
                  <a:pt x="146824" y="3525807"/>
                  <a:pt x="190871" y="3481735"/>
                  <a:pt x="242260" y="3445007"/>
                </a:cubicBezTo>
                <a:close/>
                <a:moveTo>
                  <a:pt x="293648" y="3408280"/>
                </a:moveTo>
                <a:lnTo>
                  <a:pt x="301657" y="3408280"/>
                </a:lnTo>
                <a:lnTo>
                  <a:pt x="292042" y="3414225"/>
                </a:lnTo>
                <a:close/>
                <a:moveTo>
                  <a:pt x="7282474" y="1469086"/>
                </a:moveTo>
                <a:cubicBezTo>
                  <a:pt x="7282474" y="1469086"/>
                  <a:pt x="7341204" y="1469086"/>
                  <a:pt x="7341204" y="1469086"/>
                </a:cubicBezTo>
                <a:cubicBezTo>
                  <a:pt x="7282474" y="1527850"/>
                  <a:pt x="7282474" y="1527850"/>
                  <a:pt x="7282474" y="1527850"/>
                </a:cubicBezTo>
                <a:cubicBezTo>
                  <a:pt x="7282474" y="1527850"/>
                  <a:pt x="7282474" y="1469086"/>
                  <a:pt x="7282474" y="1469086"/>
                </a:cubicBezTo>
                <a:close/>
                <a:moveTo>
                  <a:pt x="10277686" y="0"/>
                </a:moveTo>
                <a:cubicBezTo>
                  <a:pt x="10277686" y="0"/>
                  <a:pt x="10277686" y="0"/>
                  <a:pt x="10336415" y="0"/>
                </a:cubicBezTo>
                <a:cubicBezTo>
                  <a:pt x="10512604" y="0"/>
                  <a:pt x="10747523" y="0"/>
                  <a:pt x="10923711" y="117527"/>
                </a:cubicBezTo>
                <a:cubicBezTo>
                  <a:pt x="10982441" y="117527"/>
                  <a:pt x="11041171" y="176291"/>
                  <a:pt x="11041171" y="176291"/>
                </a:cubicBezTo>
                <a:cubicBezTo>
                  <a:pt x="11041171" y="176291"/>
                  <a:pt x="11041171" y="176291"/>
                  <a:pt x="11041171" y="235054"/>
                </a:cubicBezTo>
                <a:cubicBezTo>
                  <a:pt x="11099900" y="235054"/>
                  <a:pt x="11099900" y="293817"/>
                  <a:pt x="11099900" y="293817"/>
                </a:cubicBezTo>
                <a:cubicBezTo>
                  <a:pt x="11099900" y="352581"/>
                  <a:pt x="11099900" y="352581"/>
                  <a:pt x="11099900" y="411344"/>
                </a:cubicBezTo>
                <a:cubicBezTo>
                  <a:pt x="11158630" y="411344"/>
                  <a:pt x="11158630" y="470108"/>
                  <a:pt x="11158630" y="470108"/>
                </a:cubicBezTo>
                <a:cubicBezTo>
                  <a:pt x="11217360" y="587635"/>
                  <a:pt x="11334819" y="587635"/>
                  <a:pt x="11452278" y="528871"/>
                </a:cubicBezTo>
                <a:cubicBezTo>
                  <a:pt x="11452278" y="528871"/>
                  <a:pt x="11569737" y="528871"/>
                  <a:pt x="11628467" y="587635"/>
                </a:cubicBezTo>
                <a:cubicBezTo>
                  <a:pt x="11628467" y="587635"/>
                  <a:pt x="11687197" y="587635"/>
                  <a:pt x="11687197" y="587635"/>
                </a:cubicBezTo>
                <a:cubicBezTo>
                  <a:pt x="11745926" y="646398"/>
                  <a:pt x="11745926" y="646398"/>
                  <a:pt x="11804656" y="705162"/>
                </a:cubicBezTo>
                <a:cubicBezTo>
                  <a:pt x="11804656" y="705162"/>
                  <a:pt x="11804656" y="705162"/>
                  <a:pt x="11745926" y="705162"/>
                </a:cubicBezTo>
                <a:cubicBezTo>
                  <a:pt x="11804656" y="763925"/>
                  <a:pt x="11804656" y="822688"/>
                  <a:pt x="11804656" y="822688"/>
                </a:cubicBezTo>
                <a:cubicBezTo>
                  <a:pt x="11804656" y="881452"/>
                  <a:pt x="11804656" y="881452"/>
                  <a:pt x="11804656" y="881452"/>
                </a:cubicBezTo>
                <a:cubicBezTo>
                  <a:pt x="11804656" y="881452"/>
                  <a:pt x="11745926" y="881452"/>
                  <a:pt x="11745926" y="881452"/>
                </a:cubicBezTo>
                <a:cubicBezTo>
                  <a:pt x="11745926" y="881452"/>
                  <a:pt x="11745926" y="940215"/>
                  <a:pt x="11745926" y="940215"/>
                </a:cubicBezTo>
                <a:cubicBezTo>
                  <a:pt x="11804656" y="998979"/>
                  <a:pt x="11804656" y="1057742"/>
                  <a:pt x="11804656" y="1057742"/>
                </a:cubicBezTo>
                <a:cubicBezTo>
                  <a:pt x="11804656" y="1116506"/>
                  <a:pt x="11804656" y="1116506"/>
                  <a:pt x="11804656" y="1116506"/>
                </a:cubicBezTo>
                <a:cubicBezTo>
                  <a:pt x="11804656" y="1175269"/>
                  <a:pt x="11804656" y="1234033"/>
                  <a:pt x="11804656" y="1292796"/>
                </a:cubicBezTo>
                <a:cubicBezTo>
                  <a:pt x="11745926" y="1410323"/>
                  <a:pt x="11745926" y="1527850"/>
                  <a:pt x="11687197" y="1586613"/>
                </a:cubicBezTo>
                <a:cubicBezTo>
                  <a:pt x="11628467" y="1704140"/>
                  <a:pt x="11569737" y="1762904"/>
                  <a:pt x="11511008" y="1821667"/>
                </a:cubicBezTo>
                <a:cubicBezTo>
                  <a:pt x="11452278" y="1880431"/>
                  <a:pt x="11393549" y="1939194"/>
                  <a:pt x="11334819" y="1997957"/>
                </a:cubicBezTo>
                <a:cubicBezTo>
                  <a:pt x="11334819" y="1997957"/>
                  <a:pt x="11276089" y="1997957"/>
                  <a:pt x="11276089" y="1997957"/>
                </a:cubicBezTo>
                <a:cubicBezTo>
                  <a:pt x="11276089" y="1997957"/>
                  <a:pt x="11217360" y="1997957"/>
                  <a:pt x="11158630" y="2056721"/>
                </a:cubicBezTo>
                <a:cubicBezTo>
                  <a:pt x="11099900" y="2056721"/>
                  <a:pt x="11099900" y="2115484"/>
                  <a:pt x="11041171" y="2115484"/>
                </a:cubicBezTo>
                <a:cubicBezTo>
                  <a:pt x="10982441" y="2115484"/>
                  <a:pt x="10864982" y="2115484"/>
                  <a:pt x="10806252" y="2115484"/>
                </a:cubicBezTo>
                <a:cubicBezTo>
                  <a:pt x="10747523" y="2115484"/>
                  <a:pt x="10688793" y="2174248"/>
                  <a:pt x="10571334" y="2174248"/>
                </a:cubicBezTo>
                <a:cubicBezTo>
                  <a:pt x="10571334" y="2233011"/>
                  <a:pt x="10512604" y="2174248"/>
                  <a:pt x="10512604" y="2174248"/>
                </a:cubicBezTo>
                <a:cubicBezTo>
                  <a:pt x="10453874" y="2350538"/>
                  <a:pt x="10336415" y="2409302"/>
                  <a:pt x="10218956" y="2526828"/>
                </a:cubicBezTo>
                <a:cubicBezTo>
                  <a:pt x="10101497" y="2644355"/>
                  <a:pt x="10042767" y="2703119"/>
                  <a:pt x="9984037" y="2761882"/>
                </a:cubicBezTo>
                <a:cubicBezTo>
                  <a:pt x="9984037" y="2820646"/>
                  <a:pt x="9925308" y="2879409"/>
                  <a:pt x="9925308" y="2879409"/>
                </a:cubicBezTo>
                <a:cubicBezTo>
                  <a:pt x="9866578" y="3114463"/>
                  <a:pt x="9749119" y="3349517"/>
                  <a:pt x="9631660" y="3584570"/>
                </a:cubicBezTo>
                <a:cubicBezTo>
                  <a:pt x="9631660" y="3702097"/>
                  <a:pt x="9572930" y="3760861"/>
                  <a:pt x="9514200" y="3878388"/>
                </a:cubicBezTo>
                <a:cubicBezTo>
                  <a:pt x="9455471" y="3937151"/>
                  <a:pt x="9396741" y="3995915"/>
                  <a:pt x="9338011" y="4054678"/>
                </a:cubicBezTo>
                <a:cubicBezTo>
                  <a:pt x="9338011" y="4054678"/>
                  <a:pt x="9338011" y="4113442"/>
                  <a:pt x="9279282" y="4113442"/>
                </a:cubicBezTo>
                <a:cubicBezTo>
                  <a:pt x="9249917" y="4142823"/>
                  <a:pt x="9220552" y="4172205"/>
                  <a:pt x="9191187" y="4200668"/>
                </a:cubicBezTo>
                <a:lnTo>
                  <a:pt x="9158424" y="4231060"/>
                </a:lnTo>
                <a:lnTo>
                  <a:pt x="9127869" y="4231886"/>
                </a:lnTo>
                <a:cubicBezTo>
                  <a:pt x="9111352" y="4233723"/>
                  <a:pt x="9105846" y="4239232"/>
                  <a:pt x="9104011" y="4255759"/>
                </a:cubicBezTo>
                <a:lnTo>
                  <a:pt x="9103393" y="4278612"/>
                </a:lnTo>
                <a:lnTo>
                  <a:pt x="9079202" y="4295210"/>
                </a:lnTo>
                <a:lnTo>
                  <a:pt x="9059046" y="4299832"/>
                </a:lnTo>
                <a:cubicBezTo>
                  <a:pt x="9014998" y="4319114"/>
                  <a:pt x="8970952" y="4363186"/>
                  <a:pt x="8926904" y="4407258"/>
                </a:cubicBezTo>
                <a:cubicBezTo>
                  <a:pt x="8868174" y="4583549"/>
                  <a:pt x="8750715" y="4701076"/>
                  <a:pt x="8691985" y="4818603"/>
                </a:cubicBezTo>
                <a:cubicBezTo>
                  <a:pt x="8691985" y="4877366"/>
                  <a:pt x="8691985" y="4877366"/>
                  <a:pt x="8691985" y="4877366"/>
                </a:cubicBezTo>
                <a:cubicBezTo>
                  <a:pt x="8691985" y="4877366"/>
                  <a:pt x="8691985" y="4877366"/>
                  <a:pt x="8691985" y="4884712"/>
                </a:cubicBezTo>
                <a:lnTo>
                  <a:pt x="8691985" y="4892057"/>
                </a:lnTo>
                <a:lnTo>
                  <a:pt x="8691985" y="4902157"/>
                </a:lnTo>
                <a:lnTo>
                  <a:pt x="8691985" y="4903075"/>
                </a:lnTo>
                <a:lnTo>
                  <a:pt x="8691985" y="4936130"/>
                </a:lnTo>
                <a:cubicBezTo>
                  <a:pt x="8691985" y="5171184"/>
                  <a:pt x="8633256" y="5465000"/>
                  <a:pt x="8633256" y="5700054"/>
                </a:cubicBezTo>
                <a:cubicBezTo>
                  <a:pt x="8633256" y="5920418"/>
                  <a:pt x="8600220" y="6107726"/>
                  <a:pt x="8583703" y="6311562"/>
                </a:cubicBezTo>
                <a:lnTo>
                  <a:pt x="8576639" y="6474126"/>
                </a:lnTo>
                <a:lnTo>
                  <a:pt x="8574526" y="6463980"/>
                </a:lnTo>
                <a:cubicBezTo>
                  <a:pt x="8574526" y="6522743"/>
                  <a:pt x="8574526" y="6522743"/>
                  <a:pt x="8574526" y="6522743"/>
                </a:cubicBezTo>
                <a:lnTo>
                  <a:pt x="8576639" y="6474126"/>
                </a:lnTo>
                <a:lnTo>
                  <a:pt x="8583703" y="6508052"/>
                </a:lnTo>
                <a:cubicBezTo>
                  <a:pt x="8600220" y="6552125"/>
                  <a:pt x="8633256" y="6596197"/>
                  <a:pt x="8633256" y="6640270"/>
                </a:cubicBezTo>
                <a:cubicBezTo>
                  <a:pt x="8691985" y="6699033"/>
                  <a:pt x="8691985" y="6699033"/>
                  <a:pt x="8691985" y="6699033"/>
                </a:cubicBezTo>
                <a:cubicBezTo>
                  <a:pt x="8750715" y="6757796"/>
                  <a:pt x="8809445" y="6757796"/>
                  <a:pt x="8809445" y="6816560"/>
                </a:cubicBezTo>
                <a:cubicBezTo>
                  <a:pt x="8868174" y="6816560"/>
                  <a:pt x="8868174" y="6875324"/>
                  <a:pt x="8868174" y="6875324"/>
                </a:cubicBezTo>
                <a:cubicBezTo>
                  <a:pt x="8868174" y="6934087"/>
                  <a:pt x="8868174" y="6934087"/>
                  <a:pt x="8868174" y="6934087"/>
                </a:cubicBezTo>
                <a:cubicBezTo>
                  <a:pt x="8926904" y="6992850"/>
                  <a:pt x="8926904" y="6992850"/>
                  <a:pt x="8926904" y="6992850"/>
                </a:cubicBezTo>
                <a:cubicBezTo>
                  <a:pt x="8926904" y="6992850"/>
                  <a:pt x="8926904" y="6992850"/>
                  <a:pt x="8926904" y="7051614"/>
                </a:cubicBezTo>
                <a:cubicBezTo>
                  <a:pt x="8868174" y="7051614"/>
                  <a:pt x="8868174" y="7051614"/>
                  <a:pt x="8868174" y="7051614"/>
                </a:cubicBezTo>
                <a:cubicBezTo>
                  <a:pt x="8868174" y="7110378"/>
                  <a:pt x="8809445" y="7169140"/>
                  <a:pt x="8750715" y="7169140"/>
                </a:cubicBezTo>
                <a:cubicBezTo>
                  <a:pt x="8691985" y="7169140"/>
                  <a:pt x="8691985" y="7169140"/>
                  <a:pt x="8633256" y="7169140"/>
                </a:cubicBezTo>
                <a:cubicBezTo>
                  <a:pt x="8574526" y="7169140"/>
                  <a:pt x="8574526" y="7169140"/>
                  <a:pt x="8574526" y="7169140"/>
                </a:cubicBezTo>
                <a:cubicBezTo>
                  <a:pt x="8574526" y="7227904"/>
                  <a:pt x="8574526" y="7286668"/>
                  <a:pt x="8574526" y="7286668"/>
                </a:cubicBezTo>
                <a:cubicBezTo>
                  <a:pt x="8633256" y="7345431"/>
                  <a:pt x="8691985" y="7345431"/>
                  <a:pt x="8691985" y="7345431"/>
                </a:cubicBezTo>
                <a:cubicBezTo>
                  <a:pt x="8750715" y="7404194"/>
                  <a:pt x="8750715" y="7404194"/>
                  <a:pt x="8750715" y="7404194"/>
                </a:cubicBezTo>
                <a:cubicBezTo>
                  <a:pt x="8809445" y="7404194"/>
                  <a:pt x="8868174" y="7404194"/>
                  <a:pt x="8868174" y="7462958"/>
                </a:cubicBezTo>
                <a:cubicBezTo>
                  <a:pt x="8926904" y="7462958"/>
                  <a:pt x="8926904" y="7462958"/>
                  <a:pt x="8985634" y="7462958"/>
                </a:cubicBezTo>
                <a:cubicBezTo>
                  <a:pt x="9044363" y="7462958"/>
                  <a:pt x="9161822" y="7521722"/>
                  <a:pt x="9161822" y="7580485"/>
                </a:cubicBezTo>
                <a:cubicBezTo>
                  <a:pt x="9161822" y="7639248"/>
                  <a:pt x="9161822" y="7639248"/>
                  <a:pt x="9161822" y="7639248"/>
                </a:cubicBezTo>
                <a:cubicBezTo>
                  <a:pt x="9161822" y="7639248"/>
                  <a:pt x="9161822" y="7639248"/>
                  <a:pt x="9161822" y="7698012"/>
                </a:cubicBezTo>
                <a:cubicBezTo>
                  <a:pt x="9161822" y="7698012"/>
                  <a:pt x="9161822" y="7698012"/>
                  <a:pt x="9220552" y="7756775"/>
                </a:cubicBezTo>
                <a:cubicBezTo>
                  <a:pt x="9220552" y="7815538"/>
                  <a:pt x="9161822" y="7815538"/>
                  <a:pt x="9161822" y="7815538"/>
                </a:cubicBezTo>
                <a:cubicBezTo>
                  <a:pt x="9103093" y="7933066"/>
                  <a:pt x="8926904" y="7933066"/>
                  <a:pt x="8809445" y="7991829"/>
                </a:cubicBezTo>
                <a:cubicBezTo>
                  <a:pt x="8691985" y="7991829"/>
                  <a:pt x="8574526" y="7991829"/>
                  <a:pt x="8457067" y="7933066"/>
                </a:cubicBezTo>
                <a:cubicBezTo>
                  <a:pt x="8457067" y="7933066"/>
                  <a:pt x="8398337" y="7933066"/>
                  <a:pt x="8398337" y="7933066"/>
                </a:cubicBezTo>
                <a:cubicBezTo>
                  <a:pt x="8339608" y="7933066"/>
                  <a:pt x="8339608" y="7874302"/>
                  <a:pt x="8280878" y="7874302"/>
                </a:cubicBezTo>
                <a:cubicBezTo>
                  <a:pt x="8280878" y="7874302"/>
                  <a:pt x="8280878" y="7933066"/>
                  <a:pt x="8280878" y="7933066"/>
                </a:cubicBezTo>
                <a:cubicBezTo>
                  <a:pt x="8222149" y="7933066"/>
                  <a:pt x="8104689" y="7815538"/>
                  <a:pt x="8104689" y="7756775"/>
                </a:cubicBezTo>
                <a:cubicBezTo>
                  <a:pt x="8104689" y="7698012"/>
                  <a:pt x="8045959" y="7698012"/>
                  <a:pt x="8045959" y="7639248"/>
                </a:cubicBezTo>
                <a:cubicBezTo>
                  <a:pt x="8045959" y="7639248"/>
                  <a:pt x="8045959" y="7639248"/>
                  <a:pt x="8045959" y="7580485"/>
                </a:cubicBezTo>
                <a:cubicBezTo>
                  <a:pt x="7987230" y="7580485"/>
                  <a:pt x="7987230" y="7580485"/>
                  <a:pt x="7987230" y="7521722"/>
                </a:cubicBezTo>
                <a:cubicBezTo>
                  <a:pt x="7987230" y="7462958"/>
                  <a:pt x="7987230" y="7462958"/>
                  <a:pt x="7987230" y="7462958"/>
                </a:cubicBezTo>
                <a:cubicBezTo>
                  <a:pt x="7987230" y="7404194"/>
                  <a:pt x="7987230" y="7404194"/>
                  <a:pt x="7987230" y="7404194"/>
                </a:cubicBezTo>
                <a:cubicBezTo>
                  <a:pt x="7987230" y="7345431"/>
                  <a:pt x="7928500" y="7345431"/>
                  <a:pt x="7928500" y="7286668"/>
                </a:cubicBezTo>
                <a:cubicBezTo>
                  <a:pt x="7869771" y="7227904"/>
                  <a:pt x="7869771" y="7169140"/>
                  <a:pt x="7869771" y="7169140"/>
                </a:cubicBezTo>
                <a:cubicBezTo>
                  <a:pt x="7869771" y="7110378"/>
                  <a:pt x="7869771" y="7110378"/>
                  <a:pt x="7869771" y="7051614"/>
                </a:cubicBezTo>
                <a:cubicBezTo>
                  <a:pt x="7869771" y="6992850"/>
                  <a:pt x="7869771" y="6992850"/>
                  <a:pt x="7869771" y="6934087"/>
                </a:cubicBezTo>
                <a:cubicBezTo>
                  <a:pt x="7869771" y="6934087"/>
                  <a:pt x="7869771" y="6875324"/>
                  <a:pt x="7869771" y="6875324"/>
                </a:cubicBezTo>
                <a:cubicBezTo>
                  <a:pt x="7869771" y="6816560"/>
                  <a:pt x="7869771" y="6757796"/>
                  <a:pt x="7869771" y="6699033"/>
                </a:cubicBezTo>
                <a:cubicBezTo>
                  <a:pt x="7811041" y="6640270"/>
                  <a:pt x="7811041" y="6581506"/>
                  <a:pt x="7752311" y="6522743"/>
                </a:cubicBezTo>
                <a:cubicBezTo>
                  <a:pt x="7752311" y="6463980"/>
                  <a:pt x="7752311" y="6346452"/>
                  <a:pt x="7752311" y="6228926"/>
                </a:cubicBezTo>
                <a:cubicBezTo>
                  <a:pt x="7752311" y="6170162"/>
                  <a:pt x="7752311" y="6111398"/>
                  <a:pt x="7752311" y="5993872"/>
                </a:cubicBezTo>
                <a:cubicBezTo>
                  <a:pt x="7693581" y="5993872"/>
                  <a:pt x="7693581" y="5935108"/>
                  <a:pt x="7693581" y="5876345"/>
                </a:cubicBezTo>
                <a:cubicBezTo>
                  <a:pt x="7693581" y="5758818"/>
                  <a:pt x="7634852" y="5582528"/>
                  <a:pt x="7634852" y="5465000"/>
                </a:cubicBezTo>
                <a:cubicBezTo>
                  <a:pt x="7634852" y="5288710"/>
                  <a:pt x="7634852" y="5171184"/>
                  <a:pt x="7576123" y="5053656"/>
                </a:cubicBezTo>
                <a:cubicBezTo>
                  <a:pt x="7517393" y="5053656"/>
                  <a:pt x="7458663" y="4994893"/>
                  <a:pt x="7399933" y="4994893"/>
                </a:cubicBezTo>
                <a:cubicBezTo>
                  <a:pt x="7282474" y="4994893"/>
                  <a:pt x="7223745" y="4936130"/>
                  <a:pt x="7106285" y="4877366"/>
                </a:cubicBezTo>
                <a:lnTo>
                  <a:pt x="7047555" y="4877366"/>
                </a:lnTo>
                <a:cubicBezTo>
                  <a:pt x="6988826" y="4877366"/>
                  <a:pt x="6930097" y="4818603"/>
                  <a:pt x="6871367" y="4818603"/>
                </a:cubicBezTo>
                <a:cubicBezTo>
                  <a:pt x="6812637" y="4818603"/>
                  <a:pt x="6753907" y="4877366"/>
                  <a:pt x="6753907" y="4877366"/>
                </a:cubicBezTo>
                <a:cubicBezTo>
                  <a:pt x="6636448" y="4877366"/>
                  <a:pt x="6518989" y="4936130"/>
                  <a:pt x="6401529" y="4936130"/>
                </a:cubicBezTo>
                <a:cubicBezTo>
                  <a:pt x="6342800" y="4994893"/>
                  <a:pt x="6284071" y="4994893"/>
                  <a:pt x="6284071" y="4994893"/>
                </a:cubicBezTo>
                <a:cubicBezTo>
                  <a:pt x="6049152" y="4994893"/>
                  <a:pt x="5814234" y="4936130"/>
                  <a:pt x="5638045" y="4877366"/>
                </a:cubicBezTo>
                <a:cubicBezTo>
                  <a:pt x="5638045" y="4877366"/>
                  <a:pt x="5579315" y="4877366"/>
                  <a:pt x="5579315" y="4877366"/>
                </a:cubicBezTo>
                <a:cubicBezTo>
                  <a:pt x="5520585" y="4877366"/>
                  <a:pt x="5520585" y="4877366"/>
                  <a:pt x="5461856" y="4877366"/>
                </a:cubicBezTo>
                <a:cubicBezTo>
                  <a:pt x="5344397" y="4936130"/>
                  <a:pt x="5226937" y="4936130"/>
                  <a:pt x="5109478" y="4877366"/>
                </a:cubicBezTo>
                <a:cubicBezTo>
                  <a:pt x="4992019" y="4818603"/>
                  <a:pt x="4874559" y="4759840"/>
                  <a:pt x="4815830" y="4701076"/>
                </a:cubicBezTo>
                <a:cubicBezTo>
                  <a:pt x="4815830" y="4701076"/>
                  <a:pt x="4757100" y="4642312"/>
                  <a:pt x="4757100" y="4642312"/>
                </a:cubicBezTo>
                <a:cubicBezTo>
                  <a:pt x="4698371" y="4583549"/>
                  <a:pt x="4639641" y="4583549"/>
                  <a:pt x="4580911" y="4524786"/>
                </a:cubicBezTo>
                <a:cubicBezTo>
                  <a:pt x="4463453" y="4524786"/>
                  <a:pt x="4404722" y="4524786"/>
                  <a:pt x="4345993" y="4466022"/>
                </a:cubicBezTo>
                <a:cubicBezTo>
                  <a:pt x="4287264" y="4524786"/>
                  <a:pt x="4287264" y="4524786"/>
                  <a:pt x="4228534" y="4524786"/>
                </a:cubicBezTo>
                <a:cubicBezTo>
                  <a:pt x="4169804" y="4583549"/>
                  <a:pt x="4111075" y="4583549"/>
                  <a:pt x="4052344" y="4642312"/>
                </a:cubicBezTo>
                <a:cubicBezTo>
                  <a:pt x="4052344" y="4701076"/>
                  <a:pt x="3993615" y="4759840"/>
                  <a:pt x="3934886" y="4818603"/>
                </a:cubicBezTo>
                <a:cubicBezTo>
                  <a:pt x="3758697" y="4994893"/>
                  <a:pt x="3641237" y="5229947"/>
                  <a:pt x="3465048" y="5406238"/>
                </a:cubicBezTo>
                <a:cubicBezTo>
                  <a:pt x="3406319" y="5465000"/>
                  <a:pt x="3347589" y="5523764"/>
                  <a:pt x="3347589" y="5582528"/>
                </a:cubicBezTo>
                <a:cubicBezTo>
                  <a:pt x="3347589" y="5641291"/>
                  <a:pt x="3288859" y="5700054"/>
                  <a:pt x="3288859" y="5700054"/>
                </a:cubicBezTo>
                <a:cubicBezTo>
                  <a:pt x="3230130" y="5876345"/>
                  <a:pt x="3230130" y="6052635"/>
                  <a:pt x="3288859" y="6170162"/>
                </a:cubicBezTo>
                <a:cubicBezTo>
                  <a:pt x="3288859" y="6170162"/>
                  <a:pt x="3347589" y="6170162"/>
                  <a:pt x="3347589" y="6170162"/>
                </a:cubicBezTo>
                <a:cubicBezTo>
                  <a:pt x="3347589" y="6170162"/>
                  <a:pt x="3288859" y="6170162"/>
                  <a:pt x="3288859" y="6228926"/>
                </a:cubicBezTo>
                <a:cubicBezTo>
                  <a:pt x="3347589" y="6228926"/>
                  <a:pt x="3347589" y="6287689"/>
                  <a:pt x="3406319" y="6287689"/>
                </a:cubicBezTo>
                <a:cubicBezTo>
                  <a:pt x="3465048" y="6346452"/>
                  <a:pt x="3465048" y="6346452"/>
                  <a:pt x="3465048" y="6346452"/>
                </a:cubicBezTo>
                <a:cubicBezTo>
                  <a:pt x="3465048" y="6346452"/>
                  <a:pt x="3523778" y="6346452"/>
                  <a:pt x="3523778" y="6346452"/>
                </a:cubicBezTo>
                <a:cubicBezTo>
                  <a:pt x="3523778" y="6346452"/>
                  <a:pt x="3582508" y="6346452"/>
                  <a:pt x="3582508" y="6346452"/>
                </a:cubicBezTo>
                <a:cubicBezTo>
                  <a:pt x="3641237" y="6346452"/>
                  <a:pt x="3699967" y="6405216"/>
                  <a:pt x="3758697" y="6405216"/>
                </a:cubicBezTo>
                <a:cubicBezTo>
                  <a:pt x="3758697" y="6463980"/>
                  <a:pt x="3758697" y="6463980"/>
                  <a:pt x="3817426" y="6463980"/>
                </a:cubicBezTo>
                <a:cubicBezTo>
                  <a:pt x="3817426" y="6522743"/>
                  <a:pt x="3876156" y="6522743"/>
                  <a:pt x="3876156" y="6581506"/>
                </a:cubicBezTo>
                <a:cubicBezTo>
                  <a:pt x="3876156" y="6640270"/>
                  <a:pt x="3817426" y="6699033"/>
                  <a:pt x="3758697" y="6757796"/>
                </a:cubicBezTo>
                <a:cubicBezTo>
                  <a:pt x="3758697" y="6757796"/>
                  <a:pt x="3758697" y="6816560"/>
                  <a:pt x="3758697" y="6816560"/>
                </a:cubicBezTo>
                <a:cubicBezTo>
                  <a:pt x="3758697" y="6816560"/>
                  <a:pt x="3699967" y="6816560"/>
                  <a:pt x="3699967" y="6816560"/>
                </a:cubicBezTo>
                <a:cubicBezTo>
                  <a:pt x="3641237" y="6816560"/>
                  <a:pt x="3582508" y="6875324"/>
                  <a:pt x="3582508" y="6875324"/>
                </a:cubicBezTo>
                <a:cubicBezTo>
                  <a:pt x="3523778" y="6875324"/>
                  <a:pt x="3523778" y="6816560"/>
                  <a:pt x="3465048" y="6816560"/>
                </a:cubicBezTo>
                <a:cubicBezTo>
                  <a:pt x="3465048" y="6816560"/>
                  <a:pt x="3406319" y="6816560"/>
                  <a:pt x="3406319" y="6816560"/>
                </a:cubicBezTo>
                <a:cubicBezTo>
                  <a:pt x="3347589" y="6816560"/>
                  <a:pt x="3288859" y="6816560"/>
                  <a:pt x="3230130" y="6816560"/>
                </a:cubicBezTo>
                <a:cubicBezTo>
                  <a:pt x="3171400" y="6816560"/>
                  <a:pt x="3171400" y="6816560"/>
                  <a:pt x="3112670" y="6816560"/>
                </a:cubicBezTo>
                <a:cubicBezTo>
                  <a:pt x="3053941" y="6816560"/>
                  <a:pt x="2995211" y="6816560"/>
                  <a:pt x="2995211" y="6757796"/>
                </a:cubicBezTo>
                <a:cubicBezTo>
                  <a:pt x="2936481" y="6757796"/>
                  <a:pt x="2936481" y="6757796"/>
                  <a:pt x="2936481" y="6757796"/>
                </a:cubicBezTo>
                <a:cubicBezTo>
                  <a:pt x="2936481" y="6757796"/>
                  <a:pt x="2936481" y="6699033"/>
                  <a:pt x="2877752" y="6699033"/>
                </a:cubicBezTo>
                <a:cubicBezTo>
                  <a:pt x="2936481" y="6757796"/>
                  <a:pt x="2936481" y="6757796"/>
                  <a:pt x="2936481" y="6816560"/>
                </a:cubicBezTo>
                <a:cubicBezTo>
                  <a:pt x="2995211" y="6934087"/>
                  <a:pt x="3053941" y="7169140"/>
                  <a:pt x="3171400" y="7345431"/>
                </a:cubicBezTo>
                <a:cubicBezTo>
                  <a:pt x="3171400" y="7404194"/>
                  <a:pt x="3230130" y="7462958"/>
                  <a:pt x="3288859" y="7521722"/>
                </a:cubicBezTo>
                <a:cubicBezTo>
                  <a:pt x="3288859" y="7521722"/>
                  <a:pt x="3347589" y="7521722"/>
                  <a:pt x="3347589" y="7521722"/>
                </a:cubicBezTo>
                <a:cubicBezTo>
                  <a:pt x="3347589" y="7521722"/>
                  <a:pt x="3347589" y="7580485"/>
                  <a:pt x="3347589" y="7580485"/>
                </a:cubicBezTo>
                <a:cubicBezTo>
                  <a:pt x="3406319" y="7639248"/>
                  <a:pt x="3406319" y="7698012"/>
                  <a:pt x="3465048" y="7698012"/>
                </a:cubicBezTo>
                <a:cubicBezTo>
                  <a:pt x="3465048" y="7756775"/>
                  <a:pt x="3465048" y="7756775"/>
                  <a:pt x="3465048" y="7756775"/>
                </a:cubicBezTo>
                <a:cubicBezTo>
                  <a:pt x="3465048" y="7815538"/>
                  <a:pt x="3465048" y="7815538"/>
                  <a:pt x="3465048" y="7874302"/>
                </a:cubicBezTo>
                <a:cubicBezTo>
                  <a:pt x="3406319" y="7933066"/>
                  <a:pt x="3406319" y="7933066"/>
                  <a:pt x="3406319" y="7933066"/>
                </a:cubicBezTo>
                <a:cubicBezTo>
                  <a:pt x="3406319" y="7933066"/>
                  <a:pt x="3347589" y="7933066"/>
                  <a:pt x="3347589" y="7933066"/>
                </a:cubicBezTo>
                <a:cubicBezTo>
                  <a:pt x="3288859" y="7991829"/>
                  <a:pt x="3288859" y="7991829"/>
                  <a:pt x="3230130" y="7991829"/>
                </a:cubicBezTo>
                <a:cubicBezTo>
                  <a:pt x="3112670" y="7991829"/>
                  <a:pt x="3053941" y="7991829"/>
                  <a:pt x="2936481" y="7933066"/>
                </a:cubicBezTo>
                <a:cubicBezTo>
                  <a:pt x="2877752" y="7933066"/>
                  <a:pt x="2760293" y="7933066"/>
                  <a:pt x="2701563" y="7874302"/>
                </a:cubicBezTo>
                <a:cubicBezTo>
                  <a:pt x="2701563" y="7874302"/>
                  <a:pt x="2701563" y="7815538"/>
                  <a:pt x="2701563" y="7815538"/>
                </a:cubicBezTo>
                <a:cubicBezTo>
                  <a:pt x="2642833" y="7756775"/>
                  <a:pt x="2584104" y="7698012"/>
                  <a:pt x="2525374" y="7639248"/>
                </a:cubicBezTo>
                <a:cubicBezTo>
                  <a:pt x="2525374" y="7639248"/>
                  <a:pt x="2525374" y="7580485"/>
                  <a:pt x="2525374" y="7580485"/>
                </a:cubicBezTo>
                <a:cubicBezTo>
                  <a:pt x="2466644" y="7580485"/>
                  <a:pt x="2466644" y="7580485"/>
                  <a:pt x="2466644" y="7580485"/>
                </a:cubicBezTo>
                <a:cubicBezTo>
                  <a:pt x="2407915" y="7227904"/>
                  <a:pt x="2349185" y="6581506"/>
                  <a:pt x="2349185" y="6228926"/>
                </a:cubicBezTo>
                <a:cubicBezTo>
                  <a:pt x="2290455" y="6228926"/>
                  <a:pt x="2290455" y="6228926"/>
                  <a:pt x="2290455" y="6228926"/>
                </a:cubicBezTo>
                <a:cubicBezTo>
                  <a:pt x="2231726" y="6111398"/>
                  <a:pt x="2231726" y="5935108"/>
                  <a:pt x="2290455" y="5817582"/>
                </a:cubicBezTo>
                <a:cubicBezTo>
                  <a:pt x="2290455" y="5758818"/>
                  <a:pt x="2290455" y="5700054"/>
                  <a:pt x="2290455" y="5700054"/>
                </a:cubicBezTo>
                <a:cubicBezTo>
                  <a:pt x="2349185" y="5641291"/>
                  <a:pt x="2349185" y="5582528"/>
                  <a:pt x="2407915" y="5523764"/>
                </a:cubicBezTo>
                <a:cubicBezTo>
                  <a:pt x="2466644" y="5347474"/>
                  <a:pt x="2525374" y="5229947"/>
                  <a:pt x="2584104" y="5053656"/>
                </a:cubicBezTo>
                <a:cubicBezTo>
                  <a:pt x="2584104" y="4994893"/>
                  <a:pt x="2584104" y="4994893"/>
                  <a:pt x="2584104" y="4936130"/>
                </a:cubicBezTo>
                <a:cubicBezTo>
                  <a:pt x="2584104" y="4936130"/>
                  <a:pt x="2584104" y="4936130"/>
                  <a:pt x="2642833" y="4936130"/>
                </a:cubicBezTo>
                <a:cubicBezTo>
                  <a:pt x="2584104" y="4877366"/>
                  <a:pt x="2584104" y="4818603"/>
                  <a:pt x="2584104" y="4759840"/>
                </a:cubicBezTo>
                <a:cubicBezTo>
                  <a:pt x="2466644" y="4642312"/>
                  <a:pt x="2407915" y="4466022"/>
                  <a:pt x="2407915" y="4289732"/>
                </a:cubicBezTo>
                <a:cubicBezTo>
                  <a:pt x="2349185" y="4113442"/>
                  <a:pt x="2349185" y="3937151"/>
                  <a:pt x="2407915" y="3819624"/>
                </a:cubicBezTo>
                <a:cubicBezTo>
                  <a:pt x="2407915" y="3760861"/>
                  <a:pt x="2407915" y="3760861"/>
                  <a:pt x="2407915" y="3760861"/>
                </a:cubicBezTo>
                <a:cubicBezTo>
                  <a:pt x="2349185" y="3760861"/>
                  <a:pt x="2349185" y="3819624"/>
                  <a:pt x="2349185" y="3819624"/>
                </a:cubicBezTo>
                <a:cubicBezTo>
                  <a:pt x="2349185" y="3819624"/>
                  <a:pt x="2290455" y="3819624"/>
                  <a:pt x="2290455" y="3819624"/>
                </a:cubicBezTo>
                <a:cubicBezTo>
                  <a:pt x="2290455" y="3760861"/>
                  <a:pt x="2290455" y="3760861"/>
                  <a:pt x="2290455" y="3702097"/>
                </a:cubicBezTo>
                <a:cubicBezTo>
                  <a:pt x="2290455" y="3702097"/>
                  <a:pt x="2349185" y="3702097"/>
                  <a:pt x="2349185" y="3702097"/>
                </a:cubicBezTo>
                <a:lnTo>
                  <a:pt x="2349185" y="3658943"/>
                </a:lnTo>
                <a:lnTo>
                  <a:pt x="2360656" y="3639087"/>
                </a:lnTo>
                <a:cubicBezTo>
                  <a:pt x="2372127" y="3607525"/>
                  <a:pt x="2349185" y="3584570"/>
                  <a:pt x="2349185" y="3584570"/>
                </a:cubicBezTo>
                <a:cubicBezTo>
                  <a:pt x="2349185" y="3613952"/>
                  <a:pt x="2349185" y="3628643"/>
                  <a:pt x="2341844" y="3643334"/>
                </a:cubicBezTo>
                <a:lnTo>
                  <a:pt x="2341696" y="3643537"/>
                </a:lnTo>
                <a:lnTo>
                  <a:pt x="2315232" y="3644253"/>
                </a:lnTo>
                <a:cubicBezTo>
                  <a:pt x="2290455" y="3647007"/>
                  <a:pt x="2290455" y="3658025"/>
                  <a:pt x="2290455" y="3702097"/>
                </a:cubicBezTo>
                <a:cubicBezTo>
                  <a:pt x="2290455" y="3702097"/>
                  <a:pt x="2290455" y="3643334"/>
                  <a:pt x="2290455" y="3643334"/>
                </a:cubicBezTo>
                <a:cubicBezTo>
                  <a:pt x="2290455" y="3702097"/>
                  <a:pt x="2231726" y="3702097"/>
                  <a:pt x="2231726" y="3760861"/>
                </a:cubicBezTo>
                <a:cubicBezTo>
                  <a:pt x="2231726" y="3760861"/>
                  <a:pt x="2172996" y="3760861"/>
                  <a:pt x="2172996" y="3760861"/>
                </a:cubicBezTo>
                <a:cubicBezTo>
                  <a:pt x="2231726" y="3702097"/>
                  <a:pt x="2231726" y="3702097"/>
                  <a:pt x="2231726" y="3702097"/>
                </a:cubicBezTo>
                <a:cubicBezTo>
                  <a:pt x="2172996" y="3760861"/>
                  <a:pt x="2114267" y="3819624"/>
                  <a:pt x="1996807" y="3819624"/>
                </a:cubicBezTo>
                <a:cubicBezTo>
                  <a:pt x="1996807" y="3878388"/>
                  <a:pt x="1938078" y="3878388"/>
                  <a:pt x="1879348" y="3937151"/>
                </a:cubicBezTo>
                <a:cubicBezTo>
                  <a:pt x="1879348" y="3878388"/>
                  <a:pt x="1879348" y="3878388"/>
                  <a:pt x="1879348" y="3878388"/>
                </a:cubicBezTo>
                <a:cubicBezTo>
                  <a:pt x="1938078" y="3878388"/>
                  <a:pt x="1938078" y="3819624"/>
                  <a:pt x="1938078" y="3819624"/>
                </a:cubicBezTo>
                <a:cubicBezTo>
                  <a:pt x="1879348" y="3878388"/>
                  <a:pt x="1879348" y="3878388"/>
                  <a:pt x="1820619" y="3878388"/>
                </a:cubicBezTo>
                <a:cubicBezTo>
                  <a:pt x="1820619" y="3878388"/>
                  <a:pt x="1820619" y="3937151"/>
                  <a:pt x="1820619" y="3937151"/>
                </a:cubicBezTo>
                <a:cubicBezTo>
                  <a:pt x="1761889" y="3937151"/>
                  <a:pt x="1761889" y="3937151"/>
                  <a:pt x="1703159" y="3937151"/>
                </a:cubicBezTo>
                <a:cubicBezTo>
                  <a:pt x="1673795" y="3966533"/>
                  <a:pt x="1659112" y="3981224"/>
                  <a:pt x="1644430" y="3988569"/>
                </a:cubicBezTo>
                <a:lnTo>
                  <a:pt x="1630822" y="3992235"/>
                </a:lnTo>
                <a:lnTo>
                  <a:pt x="1610477" y="3986733"/>
                </a:lnTo>
                <a:cubicBezTo>
                  <a:pt x="1585700" y="3970206"/>
                  <a:pt x="1585700" y="3937151"/>
                  <a:pt x="1585700" y="3937151"/>
                </a:cubicBezTo>
                <a:cubicBezTo>
                  <a:pt x="1526970" y="3995915"/>
                  <a:pt x="1468241" y="3995915"/>
                  <a:pt x="1468241" y="3995915"/>
                </a:cubicBezTo>
                <a:cubicBezTo>
                  <a:pt x="1468241" y="3995915"/>
                  <a:pt x="1409511" y="3995915"/>
                  <a:pt x="1409511" y="3995915"/>
                </a:cubicBezTo>
                <a:cubicBezTo>
                  <a:pt x="1409511" y="3995915"/>
                  <a:pt x="1350782" y="3995915"/>
                  <a:pt x="1292052" y="3995915"/>
                </a:cubicBezTo>
                <a:cubicBezTo>
                  <a:pt x="1292052" y="3995915"/>
                  <a:pt x="1233322" y="3995915"/>
                  <a:pt x="1174593" y="3995915"/>
                </a:cubicBezTo>
                <a:cubicBezTo>
                  <a:pt x="1057133" y="3995915"/>
                  <a:pt x="998404" y="3995915"/>
                  <a:pt x="939674" y="3937151"/>
                </a:cubicBezTo>
                <a:cubicBezTo>
                  <a:pt x="939674" y="3937151"/>
                  <a:pt x="939674" y="3937151"/>
                  <a:pt x="880944" y="3937151"/>
                </a:cubicBezTo>
                <a:cubicBezTo>
                  <a:pt x="880944" y="3878388"/>
                  <a:pt x="822215" y="3878388"/>
                  <a:pt x="822215" y="3878388"/>
                </a:cubicBezTo>
                <a:cubicBezTo>
                  <a:pt x="822215" y="3878388"/>
                  <a:pt x="822215" y="3878388"/>
                  <a:pt x="797438" y="3878388"/>
                </a:cubicBezTo>
                <a:lnTo>
                  <a:pt x="788262" y="3878388"/>
                </a:lnTo>
                <a:cubicBezTo>
                  <a:pt x="780003" y="3878388"/>
                  <a:pt x="774497" y="3878388"/>
                  <a:pt x="770827" y="3878388"/>
                </a:cubicBezTo>
                <a:cubicBezTo>
                  <a:pt x="767156" y="3878388"/>
                  <a:pt x="765321" y="3878388"/>
                  <a:pt x="764403" y="3878388"/>
                </a:cubicBezTo>
                <a:cubicBezTo>
                  <a:pt x="763485" y="3878388"/>
                  <a:pt x="763485" y="3878388"/>
                  <a:pt x="763485" y="3878388"/>
                </a:cubicBezTo>
                <a:cubicBezTo>
                  <a:pt x="763485" y="3878388"/>
                  <a:pt x="763485" y="3878388"/>
                  <a:pt x="704756" y="3878388"/>
                </a:cubicBezTo>
                <a:cubicBezTo>
                  <a:pt x="704756" y="3878388"/>
                  <a:pt x="690073" y="3878388"/>
                  <a:pt x="668049" y="3878388"/>
                </a:cubicBezTo>
                <a:lnTo>
                  <a:pt x="646026" y="3878388"/>
                </a:lnTo>
                <a:cubicBezTo>
                  <a:pt x="704756" y="3878388"/>
                  <a:pt x="646026" y="3937151"/>
                  <a:pt x="646026" y="3937151"/>
                </a:cubicBezTo>
                <a:cubicBezTo>
                  <a:pt x="587296" y="3937151"/>
                  <a:pt x="528567" y="3878388"/>
                  <a:pt x="528567" y="3878388"/>
                </a:cubicBezTo>
                <a:cubicBezTo>
                  <a:pt x="528567" y="3878388"/>
                  <a:pt x="528567" y="3878388"/>
                  <a:pt x="469837" y="3878388"/>
                </a:cubicBezTo>
                <a:cubicBezTo>
                  <a:pt x="528567" y="3937151"/>
                  <a:pt x="528567" y="3937151"/>
                  <a:pt x="528567" y="3937151"/>
                </a:cubicBezTo>
                <a:cubicBezTo>
                  <a:pt x="528567" y="3937151"/>
                  <a:pt x="469837" y="3937151"/>
                  <a:pt x="469837" y="3937151"/>
                </a:cubicBezTo>
                <a:cubicBezTo>
                  <a:pt x="469837" y="3937151"/>
                  <a:pt x="469837" y="3937151"/>
                  <a:pt x="411107" y="3937151"/>
                </a:cubicBezTo>
                <a:cubicBezTo>
                  <a:pt x="411107" y="3937151"/>
                  <a:pt x="411107" y="3937151"/>
                  <a:pt x="411107" y="3995915"/>
                </a:cubicBezTo>
                <a:cubicBezTo>
                  <a:pt x="352378" y="3995915"/>
                  <a:pt x="234918" y="3937151"/>
                  <a:pt x="234918" y="3878388"/>
                </a:cubicBezTo>
                <a:cubicBezTo>
                  <a:pt x="234918" y="3878388"/>
                  <a:pt x="234918" y="3937151"/>
                  <a:pt x="234918" y="3937151"/>
                </a:cubicBezTo>
                <a:cubicBezTo>
                  <a:pt x="176189" y="3937151"/>
                  <a:pt x="176189" y="3937151"/>
                  <a:pt x="176189" y="3937151"/>
                </a:cubicBezTo>
                <a:cubicBezTo>
                  <a:pt x="176189" y="3937151"/>
                  <a:pt x="176189" y="3937151"/>
                  <a:pt x="176189" y="3878388"/>
                </a:cubicBezTo>
                <a:cubicBezTo>
                  <a:pt x="176189" y="3878388"/>
                  <a:pt x="176189" y="3819624"/>
                  <a:pt x="176189" y="3760861"/>
                </a:cubicBezTo>
                <a:cubicBezTo>
                  <a:pt x="176189" y="3760861"/>
                  <a:pt x="176189" y="3702097"/>
                  <a:pt x="176189" y="3702097"/>
                </a:cubicBezTo>
                <a:cubicBezTo>
                  <a:pt x="161506" y="3716788"/>
                  <a:pt x="150495" y="3731479"/>
                  <a:pt x="142236" y="3746170"/>
                </a:cubicBezTo>
                <a:lnTo>
                  <a:pt x="136424" y="3760861"/>
                </a:lnTo>
                <a:lnTo>
                  <a:pt x="124801" y="3760861"/>
                </a:lnTo>
                <a:cubicBezTo>
                  <a:pt x="121130" y="3760861"/>
                  <a:pt x="119295" y="3760861"/>
                  <a:pt x="118377" y="3760861"/>
                </a:cubicBezTo>
                <a:cubicBezTo>
                  <a:pt x="117459" y="3760861"/>
                  <a:pt x="117459" y="3760861"/>
                  <a:pt x="117459" y="3760861"/>
                </a:cubicBezTo>
                <a:cubicBezTo>
                  <a:pt x="117459" y="3819624"/>
                  <a:pt x="58729" y="3878388"/>
                  <a:pt x="58729" y="3878388"/>
                </a:cubicBezTo>
                <a:cubicBezTo>
                  <a:pt x="58729" y="3878388"/>
                  <a:pt x="58729" y="3863697"/>
                  <a:pt x="58729" y="3841661"/>
                </a:cubicBezTo>
                <a:lnTo>
                  <a:pt x="58729" y="3819624"/>
                </a:lnTo>
                <a:cubicBezTo>
                  <a:pt x="58729" y="3819624"/>
                  <a:pt x="58729" y="3819624"/>
                  <a:pt x="0" y="3819624"/>
                </a:cubicBezTo>
                <a:cubicBezTo>
                  <a:pt x="0" y="3819624"/>
                  <a:pt x="0" y="3760861"/>
                  <a:pt x="0" y="3760861"/>
                </a:cubicBezTo>
                <a:cubicBezTo>
                  <a:pt x="0" y="3760861"/>
                  <a:pt x="0" y="3760861"/>
                  <a:pt x="0" y="3702097"/>
                </a:cubicBezTo>
                <a:cubicBezTo>
                  <a:pt x="0" y="3643334"/>
                  <a:pt x="58729" y="3643334"/>
                  <a:pt x="58729" y="3584570"/>
                </a:cubicBezTo>
                <a:cubicBezTo>
                  <a:pt x="117459" y="3525807"/>
                  <a:pt x="176189" y="3467044"/>
                  <a:pt x="234918" y="3408280"/>
                </a:cubicBezTo>
                <a:cubicBezTo>
                  <a:pt x="176189" y="3467044"/>
                  <a:pt x="117459" y="3584570"/>
                  <a:pt x="58729" y="3643334"/>
                </a:cubicBezTo>
                <a:cubicBezTo>
                  <a:pt x="117459" y="3643334"/>
                  <a:pt x="117459" y="3584570"/>
                  <a:pt x="176189" y="3584570"/>
                </a:cubicBezTo>
                <a:cubicBezTo>
                  <a:pt x="176189" y="3525807"/>
                  <a:pt x="234918" y="3525807"/>
                  <a:pt x="234918" y="3525807"/>
                </a:cubicBezTo>
                <a:cubicBezTo>
                  <a:pt x="234918" y="3525807"/>
                  <a:pt x="234918" y="3511117"/>
                  <a:pt x="234918" y="3496426"/>
                </a:cubicBezTo>
                <a:lnTo>
                  <a:pt x="234918" y="3486020"/>
                </a:lnTo>
                <a:lnTo>
                  <a:pt x="249601" y="3477144"/>
                </a:lnTo>
                <a:cubicBezTo>
                  <a:pt x="264283" y="3470717"/>
                  <a:pt x="278966" y="3467044"/>
                  <a:pt x="293648" y="3467044"/>
                </a:cubicBezTo>
                <a:cubicBezTo>
                  <a:pt x="293648" y="3408280"/>
                  <a:pt x="293648" y="3408280"/>
                  <a:pt x="352378" y="3408280"/>
                </a:cubicBezTo>
                <a:cubicBezTo>
                  <a:pt x="352378" y="3408280"/>
                  <a:pt x="352378" y="3408280"/>
                  <a:pt x="327601" y="3408280"/>
                </a:cubicBezTo>
                <a:lnTo>
                  <a:pt x="301657" y="3408280"/>
                </a:lnTo>
                <a:lnTo>
                  <a:pt x="323930" y="3394508"/>
                </a:lnTo>
                <a:cubicBezTo>
                  <a:pt x="352378" y="3378899"/>
                  <a:pt x="381742" y="3364208"/>
                  <a:pt x="411107" y="3349517"/>
                </a:cubicBezTo>
                <a:lnTo>
                  <a:pt x="293648" y="3349517"/>
                </a:lnTo>
                <a:cubicBezTo>
                  <a:pt x="293648" y="3349517"/>
                  <a:pt x="352378" y="3349517"/>
                  <a:pt x="411107" y="3290753"/>
                </a:cubicBezTo>
                <a:cubicBezTo>
                  <a:pt x="411107" y="3290753"/>
                  <a:pt x="411107" y="3290753"/>
                  <a:pt x="435884" y="3290753"/>
                </a:cubicBezTo>
                <a:lnTo>
                  <a:pt x="445060" y="3290753"/>
                </a:lnTo>
                <a:lnTo>
                  <a:pt x="445978" y="3290753"/>
                </a:lnTo>
                <a:lnTo>
                  <a:pt x="462496" y="3290753"/>
                </a:lnTo>
                <a:cubicBezTo>
                  <a:pt x="466166" y="3290753"/>
                  <a:pt x="468002" y="3290753"/>
                  <a:pt x="468919" y="3290753"/>
                </a:cubicBezTo>
                <a:lnTo>
                  <a:pt x="469837" y="3290753"/>
                </a:lnTo>
                <a:cubicBezTo>
                  <a:pt x="469837" y="3290753"/>
                  <a:pt x="473508" y="3290753"/>
                  <a:pt x="479013" y="3290753"/>
                </a:cubicBezTo>
                <a:lnTo>
                  <a:pt x="493696" y="3290753"/>
                </a:lnTo>
                <a:lnTo>
                  <a:pt x="499202" y="3290753"/>
                </a:lnTo>
                <a:lnTo>
                  <a:pt x="503790" y="3290753"/>
                </a:lnTo>
                <a:lnTo>
                  <a:pt x="519390" y="3290753"/>
                </a:lnTo>
                <a:lnTo>
                  <a:pt x="521225" y="3290753"/>
                </a:lnTo>
                <a:cubicBezTo>
                  <a:pt x="528567" y="3290753"/>
                  <a:pt x="528567" y="3290753"/>
                  <a:pt x="528567" y="3290753"/>
                </a:cubicBezTo>
                <a:cubicBezTo>
                  <a:pt x="528567" y="3231990"/>
                  <a:pt x="528567" y="3231990"/>
                  <a:pt x="528567" y="3231990"/>
                </a:cubicBezTo>
                <a:cubicBezTo>
                  <a:pt x="528567" y="3231990"/>
                  <a:pt x="532237" y="3231990"/>
                  <a:pt x="537743" y="3231990"/>
                </a:cubicBezTo>
                <a:lnTo>
                  <a:pt x="538661" y="3231990"/>
                </a:lnTo>
                <a:lnTo>
                  <a:pt x="557931" y="3231990"/>
                </a:lnTo>
                <a:lnTo>
                  <a:pt x="562520" y="3231990"/>
                </a:lnTo>
                <a:lnTo>
                  <a:pt x="565273" y="3231990"/>
                </a:lnTo>
                <a:lnTo>
                  <a:pt x="578120" y="3231990"/>
                </a:lnTo>
                <a:lnTo>
                  <a:pt x="579955" y="3231990"/>
                </a:lnTo>
                <a:cubicBezTo>
                  <a:pt x="583626" y="3231990"/>
                  <a:pt x="585461" y="3231990"/>
                  <a:pt x="586379" y="3231990"/>
                </a:cubicBezTo>
                <a:lnTo>
                  <a:pt x="587296" y="3231990"/>
                </a:lnTo>
                <a:lnTo>
                  <a:pt x="602896" y="3231990"/>
                </a:lnTo>
                <a:cubicBezTo>
                  <a:pt x="616661" y="3231990"/>
                  <a:pt x="631343" y="3231990"/>
                  <a:pt x="646026" y="3231990"/>
                </a:cubicBezTo>
                <a:cubicBezTo>
                  <a:pt x="646026" y="3231990"/>
                  <a:pt x="704756" y="3231990"/>
                  <a:pt x="763485" y="3231990"/>
                </a:cubicBezTo>
                <a:cubicBezTo>
                  <a:pt x="704756" y="3173226"/>
                  <a:pt x="704756" y="3173226"/>
                  <a:pt x="704756" y="3173226"/>
                </a:cubicBezTo>
                <a:cubicBezTo>
                  <a:pt x="704756" y="3173226"/>
                  <a:pt x="763485" y="3173226"/>
                  <a:pt x="763485" y="3173226"/>
                </a:cubicBezTo>
                <a:cubicBezTo>
                  <a:pt x="880944" y="3173226"/>
                  <a:pt x="998404" y="3173226"/>
                  <a:pt x="1115863" y="3173226"/>
                </a:cubicBezTo>
                <a:cubicBezTo>
                  <a:pt x="1174593" y="3173226"/>
                  <a:pt x="1233322" y="3173226"/>
                  <a:pt x="1292052" y="3173226"/>
                </a:cubicBezTo>
                <a:cubicBezTo>
                  <a:pt x="1350782" y="3173226"/>
                  <a:pt x="1409511" y="3114463"/>
                  <a:pt x="1468241" y="3114463"/>
                </a:cubicBezTo>
                <a:cubicBezTo>
                  <a:pt x="1468241" y="3055699"/>
                  <a:pt x="1468241" y="3055699"/>
                  <a:pt x="1526970" y="3055699"/>
                </a:cubicBezTo>
                <a:cubicBezTo>
                  <a:pt x="1585700" y="3055699"/>
                  <a:pt x="1585700" y="3055699"/>
                  <a:pt x="1585700" y="3055699"/>
                </a:cubicBezTo>
                <a:cubicBezTo>
                  <a:pt x="1644430" y="3055699"/>
                  <a:pt x="1644430" y="3055699"/>
                  <a:pt x="1644430" y="3055699"/>
                </a:cubicBezTo>
                <a:cubicBezTo>
                  <a:pt x="1644430" y="3055699"/>
                  <a:pt x="1644430" y="3055699"/>
                  <a:pt x="1703159" y="3055699"/>
                </a:cubicBezTo>
                <a:cubicBezTo>
                  <a:pt x="1761889" y="2996936"/>
                  <a:pt x="1879348" y="2938173"/>
                  <a:pt x="1938078" y="2879409"/>
                </a:cubicBezTo>
                <a:cubicBezTo>
                  <a:pt x="1938078" y="2879409"/>
                  <a:pt x="1996807" y="2879409"/>
                  <a:pt x="1996807" y="2820646"/>
                </a:cubicBezTo>
                <a:cubicBezTo>
                  <a:pt x="1996807" y="2761882"/>
                  <a:pt x="2055537" y="2703119"/>
                  <a:pt x="2055537" y="2703119"/>
                </a:cubicBezTo>
                <a:cubicBezTo>
                  <a:pt x="2055537" y="2703119"/>
                  <a:pt x="2055537" y="2644355"/>
                  <a:pt x="2055537" y="2644355"/>
                </a:cubicBezTo>
                <a:cubicBezTo>
                  <a:pt x="2055537" y="2644355"/>
                  <a:pt x="2055537" y="2644355"/>
                  <a:pt x="2114267" y="2585592"/>
                </a:cubicBezTo>
                <a:cubicBezTo>
                  <a:pt x="2114267" y="2585592"/>
                  <a:pt x="2114267" y="2644355"/>
                  <a:pt x="2114267" y="2644355"/>
                </a:cubicBezTo>
                <a:cubicBezTo>
                  <a:pt x="2114267" y="2526828"/>
                  <a:pt x="2172996" y="2468065"/>
                  <a:pt x="2231726" y="2409302"/>
                </a:cubicBezTo>
                <a:cubicBezTo>
                  <a:pt x="2231726" y="2409302"/>
                  <a:pt x="2231726" y="2350538"/>
                  <a:pt x="2231726" y="2350538"/>
                </a:cubicBezTo>
                <a:cubicBezTo>
                  <a:pt x="2290455" y="2350538"/>
                  <a:pt x="2290455" y="2291775"/>
                  <a:pt x="2290455" y="2291775"/>
                </a:cubicBezTo>
                <a:cubicBezTo>
                  <a:pt x="2349185" y="2233011"/>
                  <a:pt x="2349185" y="2174248"/>
                  <a:pt x="2407915" y="2174248"/>
                </a:cubicBezTo>
                <a:cubicBezTo>
                  <a:pt x="2407915" y="2174248"/>
                  <a:pt x="2349185" y="2115484"/>
                  <a:pt x="2407915" y="2115484"/>
                </a:cubicBezTo>
                <a:cubicBezTo>
                  <a:pt x="2407915" y="2115484"/>
                  <a:pt x="2407915" y="2115484"/>
                  <a:pt x="2407915" y="2056721"/>
                </a:cubicBezTo>
                <a:cubicBezTo>
                  <a:pt x="2466644" y="2056721"/>
                  <a:pt x="2466644" y="2056721"/>
                  <a:pt x="2466644" y="2056721"/>
                </a:cubicBezTo>
                <a:cubicBezTo>
                  <a:pt x="2466644" y="2056721"/>
                  <a:pt x="2525374" y="1997957"/>
                  <a:pt x="2525374" y="1997957"/>
                </a:cubicBezTo>
                <a:cubicBezTo>
                  <a:pt x="2525374" y="1997957"/>
                  <a:pt x="2584104" y="1939194"/>
                  <a:pt x="2584104" y="1939194"/>
                </a:cubicBezTo>
                <a:cubicBezTo>
                  <a:pt x="2642833" y="1880431"/>
                  <a:pt x="2701563" y="1821667"/>
                  <a:pt x="2701563" y="1821667"/>
                </a:cubicBezTo>
                <a:cubicBezTo>
                  <a:pt x="2701563" y="1821667"/>
                  <a:pt x="2701563" y="1762904"/>
                  <a:pt x="2701563" y="1762904"/>
                </a:cubicBezTo>
                <a:cubicBezTo>
                  <a:pt x="2760293" y="1762904"/>
                  <a:pt x="2760293" y="1762904"/>
                  <a:pt x="2760293" y="1762904"/>
                </a:cubicBezTo>
                <a:cubicBezTo>
                  <a:pt x="2819022" y="1704140"/>
                  <a:pt x="2877752" y="1704140"/>
                  <a:pt x="2936481" y="1645377"/>
                </a:cubicBezTo>
                <a:cubicBezTo>
                  <a:pt x="2995211" y="1645377"/>
                  <a:pt x="2995211" y="1586613"/>
                  <a:pt x="3053941" y="1586613"/>
                </a:cubicBezTo>
                <a:cubicBezTo>
                  <a:pt x="3112670" y="1586613"/>
                  <a:pt x="3171400" y="1527850"/>
                  <a:pt x="3230130" y="1527850"/>
                </a:cubicBezTo>
                <a:cubicBezTo>
                  <a:pt x="3288859" y="1527850"/>
                  <a:pt x="3288859" y="1527850"/>
                  <a:pt x="3288859" y="1527850"/>
                </a:cubicBezTo>
                <a:cubicBezTo>
                  <a:pt x="3288859" y="1527850"/>
                  <a:pt x="3347589" y="1527850"/>
                  <a:pt x="3347589" y="1527850"/>
                </a:cubicBezTo>
                <a:cubicBezTo>
                  <a:pt x="3523778" y="1469086"/>
                  <a:pt x="3641237" y="1410323"/>
                  <a:pt x="3817426" y="1410323"/>
                </a:cubicBezTo>
                <a:cubicBezTo>
                  <a:pt x="3817426" y="1410323"/>
                  <a:pt x="3876156" y="1410323"/>
                  <a:pt x="3876156" y="1410323"/>
                </a:cubicBezTo>
                <a:cubicBezTo>
                  <a:pt x="3934886" y="1410323"/>
                  <a:pt x="4052344" y="1351560"/>
                  <a:pt x="4169804" y="1351560"/>
                </a:cubicBezTo>
                <a:cubicBezTo>
                  <a:pt x="4169804" y="1351560"/>
                  <a:pt x="4228534" y="1351560"/>
                  <a:pt x="4287264" y="1351560"/>
                </a:cubicBezTo>
                <a:cubicBezTo>
                  <a:pt x="4404722" y="1351560"/>
                  <a:pt x="4463453" y="1351560"/>
                  <a:pt x="4580911" y="1351560"/>
                </a:cubicBezTo>
                <a:cubicBezTo>
                  <a:pt x="4698371" y="1351560"/>
                  <a:pt x="4815830" y="1410323"/>
                  <a:pt x="4933289" y="1410323"/>
                </a:cubicBezTo>
                <a:cubicBezTo>
                  <a:pt x="4933289" y="1469086"/>
                  <a:pt x="4992019" y="1469086"/>
                  <a:pt x="5050748" y="1469086"/>
                </a:cubicBezTo>
                <a:cubicBezTo>
                  <a:pt x="5109478" y="1469086"/>
                  <a:pt x="5109478" y="1469086"/>
                  <a:pt x="5168208" y="1527850"/>
                </a:cubicBezTo>
                <a:cubicBezTo>
                  <a:pt x="5226937" y="1527850"/>
                  <a:pt x="5344397" y="1527850"/>
                  <a:pt x="5403126" y="1527850"/>
                </a:cubicBezTo>
                <a:cubicBezTo>
                  <a:pt x="5638045" y="1586613"/>
                  <a:pt x="5872963" y="1645377"/>
                  <a:pt x="6107882" y="1645377"/>
                </a:cubicBezTo>
                <a:cubicBezTo>
                  <a:pt x="6166611" y="1645377"/>
                  <a:pt x="6225341" y="1704140"/>
                  <a:pt x="6284071" y="1704140"/>
                </a:cubicBezTo>
                <a:cubicBezTo>
                  <a:pt x="6401529" y="1704140"/>
                  <a:pt x="6518989" y="1704140"/>
                  <a:pt x="6636448" y="1704140"/>
                </a:cubicBezTo>
                <a:cubicBezTo>
                  <a:pt x="6636448" y="1704140"/>
                  <a:pt x="6695178" y="1704140"/>
                  <a:pt x="6695178" y="1704140"/>
                </a:cubicBezTo>
                <a:cubicBezTo>
                  <a:pt x="6753907" y="1645377"/>
                  <a:pt x="6812637" y="1645377"/>
                  <a:pt x="6930097" y="1645377"/>
                </a:cubicBezTo>
                <a:cubicBezTo>
                  <a:pt x="6930097" y="1586613"/>
                  <a:pt x="6988826" y="1586613"/>
                  <a:pt x="7047555" y="1586613"/>
                </a:cubicBezTo>
                <a:cubicBezTo>
                  <a:pt x="7106285" y="1586613"/>
                  <a:pt x="7165015" y="1527850"/>
                  <a:pt x="7282474" y="1527850"/>
                </a:cubicBezTo>
                <a:cubicBezTo>
                  <a:pt x="7341204" y="1527850"/>
                  <a:pt x="7458663" y="1527850"/>
                  <a:pt x="7517393" y="1527850"/>
                </a:cubicBezTo>
                <a:cubicBezTo>
                  <a:pt x="7576123" y="1469086"/>
                  <a:pt x="7634852" y="1469086"/>
                  <a:pt x="7693581" y="1410323"/>
                </a:cubicBezTo>
                <a:cubicBezTo>
                  <a:pt x="7869771" y="1351560"/>
                  <a:pt x="7987230" y="1234033"/>
                  <a:pt x="8104689" y="1175269"/>
                </a:cubicBezTo>
                <a:cubicBezTo>
                  <a:pt x="8163419" y="1175269"/>
                  <a:pt x="8222149" y="1116506"/>
                  <a:pt x="8222149" y="1116506"/>
                </a:cubicBezTo>
                <a:cubicBezTo>
                  <a:pt x="8339608" y="1057742"/>
                  <a:pt x="8398337" y="998979"/>
                  <a:pt x="8515797" y="940215"/>
                </a:cubicBezTo>
                <a:cubicBezTo>
                  <a:pt x="8809445" y="763925"/>
                  <a:pt x="9044363" y="470108"/>
                  <a:pt x="9338011" y="293817"/>
                </a:cubicBezTo>
                <a:cubicBezTo>
                  <a:pt x="9514200" y="235054"/>
                  <a:pt x="9631660" y="117527"/>
                  <a:pt x="9807848" y="117527"/>
                </a:cubicBezTo>
                <a:cubicBezTo>
                  <a:pt x="9984037" y="58764"/>
                  <a:pt x="10101497" y="0"/>
                  <a:pt x="102776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5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5233A83-84AC-4867-B142-AD3B15A4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2"/>
          <a:stretch/>
        </p:blipFill>
        <p:spPr>
          <a:xfrm>
            <a:off x="1" y="0"/>
            <a:ext cx="383650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5E1BB1-9D7E-42F4-959B-4FD465A36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8"/>
          <a:stretch/>
        </p:blipFill>
        <p:spPr>
          <a:xfrm>
            <a:off x="7100470" y="0"/>
            <a:ext cx="5091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4873777" y="1181100"/>
            <a:ext cx="6375297" cy="4915951"/>
          </a:xfrm>
          <a:custGeom>
            <a:avLst/>
            <a:gdLst>
              <a:gd name="connsiteX0" fmla="*/ 1725352 w 12719049"/>
              <a:gd name="connsiteY0" fmla="*/ 5470838 h 9831901"/>
              <a:gd name="connsiteX1" fmla="*/ 1725352 w 12719049"/>
              <a:gd name="connsiteY1" fmla="*/ 5652910 h 9831901"/>
              <a:gd name="connsiteX2" fmla="*/ 1907424 w 12719049"/>
              <a:gd name="connsiteY2" fmla="*/ 5965034 h 9831901"/>
              <a:gd name="connsiteX3" fmla="*/ 2150187 w 12719049"/>
              <a:gd name="connsiteY3" fmla="*/ 5904343 h 9831901"/>
              <a:gd name="connsiteX4" fmla="*/ 2219548 w 12719049"/>
              <a:gd name="connsiteY4" fmla="*/ 5531528 h 9831901"/>
              <a:gd name="connsiteX5" fmla="*/ 2089496 w 12719049"/>
              <a:gd name="connsiteY5" fmla="*/ 5470838 h 9831901"/>
              <a:gd name="connsiteX6" fmla="*/ 2028805 w 12719049"/>
              <a:gd name="connsiteY6" fmla="*/ 5652910 h 9831901"/>
              <a:gd name="connsiteX7" fmla="*/ 2028805 w 12719049"/>
              <a:gd name="connsiteY7" fmla="*/ 5774291 h 9831901"/>
              <a:gd name="connsiteX8" fmla="*/ 1968115 w 12719049"/>
              <a:gd name="connsiteY8" fmla="*/ 5774291 h 9831901"/>
              <a:gd name="connsiteX9" fmla="*/ 4430425 w 12719049"/>
              <a:gd name="connsiteY9" fmla="*/ 0 h 9831901"/>
              <a:gd name="connsiteX10" fmla="*/ 4794570 w 12719049"/>
              <a:gd name="connsiteY10" fmla="*/ 190743 h 9831901"/>
              <a:gd name="connsiteX11" fmla="*/ 5228075 w 12719049"/>
              <a:gd name="connsiteY11" fmla="*/ 736959 h 9831901"/>
              <a:gd name="connsiteX12" fmla="*/ 5228075 w 12719049"/>
              <a:gd name="connsiteY12" fmla="*/ 927702 h 9831901"/>
              <a:gd name="connsiteX13" fmla="*/ 5288766 w 12719049"/>
              <a:gd name="connsiteY13" fmla="*/ 988392 h 9831901"/>
              <a:gd name="connsiteX14" fmla="*/ 6389870 w 12719049"/>
              <a:gd name="connsiteY14" fmla="*/ 1413228 h 9831901"/>
              <a:gd name="connsiteX15" fmla="*/ 6944757 w 12719049"/>
              <a:gd name="connsiteY15" fmla="*/ 1413228 h 9831901"/>
              <a:gd name="connsiteX16" fmla="*/ 8600747 w 12719049"/>
              <a:gd name="connsiteY16" fmla="*/ 1231155 h 9831901"/>
              <a:gd name="connsiteX17" fmla="*/ 9710521 w 12719049"/>
              <a:gd name="connsiteY17" fmla="*/ 1170465 h 9831901"/>
              <a:gd name="connsiteX18" fmla="*/ 10144027 w 12719049"/>
              <a:gd name="connsiteY18" fmla="*/ 1413228 h 9831901"/>
              <a:gd name="connsiteX19" fmla="*/ 10820295 w 12719049"/>
              <a:gd name="connsiteY19" fmla="*/ 1786042 h 9831901"/>
              <a:gd name="connsiteX20" fmla="*/ 11678635 w 12719049"/>
              <a:gd name="connsiteY20" fmla="*/ 2462310 h 9831901"/>
              <a:gd name="connsiteX21" fmla="*/ 12415595 w 12719049"/>
              <a:gd name="connsiteY21" fmla="*/ 3381342 h 9831901"/>
              <a:gd name="connsiteX22" fmla="*/ 12536977 w 12719049"/>
              <a:gd name="connsiteY22" fmla="*/ 4794569 h 9831901"/>
              <a:gd name="connsiteX23" fmla="*/ 12597667 w 12719049"/>
              <a:gd name="connsiteY23" fmla="*/ 6450560 h 9831901"/>
              <a:gd name="connsiteX24" fmla="*/ 12597667 w 12719049"/>
              <a:gd name="connsiteY24" fmla="*/ 6762683 h 9831901"/>
              <a:gd name="connsiteX25" fmla="*/ 12719049 w 12719049"/>
              <a:gd name="connsiteY25" fmla="*/ 7005446 h 9831901"/>
              <a:gd name="connsiteX26" fmla="*/ 12719049 w 12719049"/>
              <a:gd name="connsiteY26" fmla="*/ 7560333 h 9831901"/>
              <a:gd name="connsiteX27" fmla="*/ 12536977 w 12719049"/>
              <a:gd name="connsiteY27" fmla="*/ 7863787 h 9831901"/>
              <a:gd name="connsiteX28" fmla="*/ 12294215 w 12719049"/>
              <a:gd name="connsiteY28" fmla="*/ 8054529 h 9831901"/>
              <a:gd name="connsiteX29" fmla="*/ 12415595 w 12719049"/>
              <a:gd name="connsiteY29" fmla="*/ 7924478 h 9831901"/>
              <a:gd name="connsiteX30" fmla="*/ 12476287 w 12719049"/>
              <a:gd name="connsiteY30" fmla="*/ 7681714 h 9831901"/>
              <a:gd name="connsiteX31" fmla="*/ 12354903 w 12719049"/>
              <a:gd name="connsiteY31" fmla="*/ 7248209 h 9831901"/>
              <a:gd name="connsiteX32" fmla="*/ 12415595 w 12719049"/>
              <a:gd name="connsiteY32" fmla="*/ 6762683 h 9831901"/>
              <a:gd name="connsiteX33" fmla="*/ 12476287 w 12719049"/>
              <a:gd name="connsiteY33" fmla="*/ 6762683 h 9831901"/>
              <a:gd name="connsiteX34" fmla="*/ 12415595 w 12719049"/>
              <a:gd name="connsiteY34" fmla="*/ 6025724 h 9831901"/>
              <a:gd name="connsiteX35" fmla="*/ 12233523 w 12719049"/>
              <a:gd name="connsiteY35" fmla="*/ 4239682 h 9831901"/>
              <a:gd name="connsiteX36" fmla="*/ 12233523 w 12719049"/>
              <a:gd name="connsiteY36" fmla="*/ 4361064 h 9831901"/>
              <a:gd name="connsiteX37" fmla="*/ 11921399 w 12719049"/>
              <a:gd name="connsiteY37" fmla="*/ 5349456 h 9831901"/>
              <a:gd name="connsiteX38" fmla="*/ 11860707 w 12719049"/>
              <a:gd name="connsiteY38" fmla="*/ 5904343 h 9831901"/>
              <a:gd name="connsiteX39" fmla="*/ 11982091 w 12719049"/>
              <a:gd name="connsiteY39" fmla="*/ 6944756 h 9831901"/>
              <a:gd name="connsiteX40" fmla="*/ 11800019 w 12719049"/>
              <a:gd name="connsiteY40" fmla="*/ 7438952 h 9831901"/>
              <a:gd name="connsiteX41" fmla="*/ 11678635 w 12719049"/>
              <a:gd name="connsiteY41" fmla="*/ 7621024 h 9831901"/>
              <a:gd name="connsiteX42" fmla="*/ 11739327 w 12719049"/>
              <a:gd name="connsiteY42" fmla="*/ 8297292 h 9831901"/>
              <a:gd name="connsiteX43" fmla="*/ 11860707 w 12719049"/>
              <a:gd name="connsiteY43" fmla="*/ 9155633 h 9831901"/>
              <a:gd name="connsiteX44" fmla="*/ 12042781 w 12719049"/>
              <a:gd name="connsiteY44" fmla="*/ 9467757 h 9831901"/>
              <a:gd name="connsiteX45" fmla="*/ 11982091 w 12719049"/>
              <a:gd name="connsiteY45" fmla="*/ 9710520 h 9831901"/>
              <a:gd name="connsiteX46" fmla="*/ 11557255 w 12719049"/>
              <a:gd name="connsiteY46" fmla="*/ 9831901 h 9831901"/>
              <a:gd name="connsiteX47" fmla="*/ 11427203 w 12719049"/>
              <a:gd name="connsiteY47" fmla="*/ 9831901 h 9831901"/>
              <a:gd name="connsiteX48" fmla="*/ 11123749 w 12719049"/>
              <a:gd name="connsiteY48" fmla="*/ 9831901 h 9831901"/>
              <a:gd name="connsiteX49" fmla="*/ 10880987 w 12719049"/>
              <a:gd name="connsiteY49" fmla="*/ 9831901 h 9831901"/>
              <a:gd name="connsiteX50" fmla="*/ 10820295 w 12719049"/>
              <a:gd name="connsiteY50" fmla="*/ 9831901 h 9831901"/>
              <a:gd name="connsiteX51" fmla="*/ 10568863 w 12719049"/>
              <a:gd name="connsiteY51" fmla="*/ 9831901 h 9831901"/>
              <a:gd name="connsiteX52" fmla="*/ 10386791 w 12719049"/>
              <a:gd name="connsiteY52" fmla="*/ 9831901 h 9831901"/>
              <a:gd name="connsiteX53" fmla="*/ 10326099 w 12719049"/>
              <a:gd name="connsiteY53" fmla="*/ 9589138 h 9831901"/>
              <a:gd name="connsiteX54" fmla="*/ 10568863 w 12719049"/>
              <a:gd name="connsiteY54" fmla="*/ 9337705 h 9831901"/>
              <a:gd name="connsiteX55" fmla="*/ 10690243 w 12719049"/>
              <a:gd name="connsiteY55" fmla="*/ 9034251 h 9831901"/>
              <a:gd name="connsiteX56" fmla="*/ 10629553 w 12719049"/>
              <a:gd name="connsiteY56" fmla="*/ 8236602 h 9831901"/>
              <a:gd name="connsiteX57" fmla="*/ 10326099 w 12719049"/>
              <a:gd name="connsiteY57" fmla="*/ 7317570 h 9831901"/>
              <a:gd name="connsiteX58" fmla="*/ 10144027 w 12719049"/>
              <a:gd name="connsiteY58" fmla="*/ 7499642 h 9831901"/>
              <a:gd name="connsiteX59" fmla="*/ 9953283 w 12719049"/>
              <a:gd name="connsiteY59" fmla="*/ 8236602 h 9831901"/>
              <a:gd name="connsiteX60" fmla="*/ 9953283 w 12719049"/>
              <a:gd name="connsiteY60" fmla="*/ 8661437 h 9831901"/>
              <a:gd name="connsiteX61" fmla="*/ 10144027 w 12719049"/>
              <a:gd name="connsiteY61" fmla="*/ 9277014 h 9831901"/>
              <a:gd name="connsiteX62" fmla="*/ 10083335 w 12719049"/>
              <a:gd name="connsiteY62" fmla="*/ 9398396 h 9831901"/>
              <a:gd name="connsiteX63" fmla="*/ 9034253 w 12719049"/>
              <a:gd name="connsiteY63" fmla="*/ 9467757 h 9831901"/>
              <a:gd name="connsiteX64" fmla="*/ 8670107 w 12719049"/>
              <a:gd name="connsiteY64" fmla="*/ 9398396 h 9831901"/>
              <a:gd name="connsiteX65" fmla="*/ 8600747 w 12719049"/>
              <a:gd name="connsiteY65" fmla="*/ 9398396 h 9831901"/>
              <a:gd name="connsiteX66" fmla="*/ 8479367 w 12719049"/>
              <a:gd name="connsiteY66" fmla="*/ 9155633 h 9831901"/>
              <a:gd name="connsiteX67" fmla="*/ 8600747 w 12719049"/>
              <a:gd name="connsiteY67" fmla="*/ 8973560 h 9831901"/>
              <a:gd name="connsiteX68" fmla="*/ 8730799 w 12719049"/>
              <a:gd name="connsiteY68" fmla="*/ 8540055 h 9831901"/>
              <a:gd name="connsiteX69" fmla="*/ 8791491 w 12719049"/>
              <a:gd name="connsiteY69" fmla="*/ 7560333 h 9831901"/>
              <a:gd name="connsiteX70" fmla="*/ 8912871 w 12719049"/>
              <a:gd name="connsiteY70" fmla="*/ 6511250 h 9831901"/>
              <a:gd name="connsiteX71" fmla="*/ 7621025 w 12719049"/>
              <a:gd name="connsiteY71" fmla="*/ 6641302 h 9831901"/>
              <a:gd name="connsiteX72" fmla="*/ 6519921 w 12719049"/>
              <a:gd name="connsiteY72" fmla="*/ 6389868 h 9831901"/>
              <a:gd name="connsiteX73" fmla="*/ 5167385 w 12719049"/>
              <a:gd name="connsiteY73" fmla="*/ 5843652 h 9831901"/>
              <a:gd name="connsiteX74" fmla="*/ 5037333 w 12719049"/>
              <a:gd name="connsiteY74" fmla="*/ 6329178 h 9831901"/>
              <a:gd name="connsiteX75" fmla="*/ 5037333 w 12719049"/>
              <a:gd name="connsiteY75" fmla="*/ 6762683 h 9831901"/>
              <a:gd name="connsiteX76" fmla="*/ 4915951 w 12719049"/>
              <a:gd name="connsiteY76" fmla="*/ 7560333 h 9831901"/>
              <a:gd name="connsiteX77" fmla="*/ 4976642 w 12719049"/>
              <a:gd name="connsiteY77" fmla="*/ 8791488 h 9831901"/>
              <a:gd name="connsiteX78" fmla="*/ 5106694 w 12719049"/>
              <a:gd name="connsiteY78" fmla="*/ 9216323 h 9831901"/>
              <a:gd name="connsiteX79" fmla="*/ 5167385 w 12719049"/>
              <a:gd name="connsiteY79" fmla="*/ 9710520 h 9831901"/>
              <a:gd name="connsiteX80" fmla="*/ 3996920 w 12719049"/>
              <a:gd name="connsiteY80" fmla="*/ 9831901 h 9831901"/>
              <a:gd name="connsiteX81" fmla="*/ 3563415 w 12719049"/>
              <a:gd name="connsiteY81" fmla="*/ 9771210 h 9831901"/>
              <a:gd name="connsiteX82" fmla="*/ 3502724 w 12719049"/>
              <a:gd name="connsiteY82" fmla="*/ 9398396 h 9831901"/>
              <a:gd name="connsiteX83" fmla="*/ 3442033 w 12719049"/>
              <a:gd name="connsiteY83" fmla="*/ 9398396 h 9831901"/>
              <a:gd name="connsiteX84" fmla="*/ 3017198 w 12719049"/>
              <a:gd name="connsiteY84" fmla="*/ 9337705 h 9831901"/>
              <a:gd name="connsiteX85" fmla="*/ 3017198 w 12719049"/>
              <a:gd name="connsiteY85" fmla="*/ 9034251 h 9831901"/>
              <a:gd name="connsiteX86" fmla="*/ 3199270 w 12719049"/>
              <a:gd name="connsiteY86" fmla="*/ 8540055 h 9831901"/>
              <a:gd name="connsiteX87" fmla="*/ 3320651 w 12719049"/>
              <a:gd name="connsiteY87" fmla="*/ 7560333 h 9831901"/>
              <a:gd name="connsiteX88" fmla="*/ 3442033 w 12719049"/>
              <a:gd name="connsiteY88" fmla="*/ 6389868 h 9831901"/>
              <a:gd name="connsiteX89" fmla="*/ 3502724 w 12719049"/>
              <a:gd name="connsiteY89" fmla="*/ 5652910 h 9831901"/>
              <a:gd name="connsiteX90" fmla="*/ 3442033 w 12719049"/>
              <a:gd name="connsiteY90" fmla="*/ 5167384 h 9831901"/>
              <a:gd name="connsiteX91" fmla="*/ 3259961 w 12719049"/>
              <a:gd name="connsiteY91" fmla="*/ 4300373 h 9831901"/>
              <a:gd name="connsiteX92" fmla="*/ 3077889 w 12719049"/>
              <a:gd name="connsiteY92" fmla="*/ 3624105 h 9831901"/>
              <a:gd name="connsiteX93" fmla="*/ 2887146 w 12719049"/>
              <a:gd name="connsiteY93" fmla="*/ 3684795 h 9831901"/>
              <a:gd name="connsiteX94" fmla="*/ 2462311 w 12719049"/>
              <a:gd name="connsiteY94" fmla="*/ 4057610 h 9831901"/>
              <a:gd name="connsiteX95" fmla="*/ 2280239 w 12719049"/>
              <a:gd name="connsiteY95" fmla="*/ 4057610 h 9831901"/>
              <a:gd name="connsiteX96" fmla="*/ 2150187 w 12719049"/>
              <a:gd name="connsiteY96" fmla="*/ 4057610 h 9831901"/>
              <a:gd name="connsiteX97" fmla="*/ 1968115 w 12719049"/>
              <a:gd name="connsiteY97" fmla="*/ 4178992 h 9831901"/>
              <a:gd name="connsiteX98" fmla="*/ 1846733 w 12719049"/>
              <a:gd name="connsiteY98" fmla="*/ 4239682 h 9831901"/>
              <a:gd name="connsiteX99" fmla="*/ 1786042 w 12719049"/>
              <a:gd name="connsiteY99" fmla="*/ 4491116 h 9831901"/>
              <a:gd name="connsiteX100" fmla="*/ 1725352 w 12719049"/>
              <a:gd name="connsiteY100" fmla="*/ 5037332 h 9831901"/>
              <a:gd name="connsiteX101" fmla="*/ 1725352 w 12719049"/>
              <a:gd name="connsiteY101" fmla="*/ 5228075 h 9831901"/>
              <a:gd name="connsiteX102" fmla="*/ 1968115 w 12719049"/>
              <a:gd name="connsiteY102" fmla="*/ 5228075 h 9831901"/>
              <a:gd name="connsiteX103" fmla="*/ 2280239 w 12719049"/>
              <a:gd name="connsiteY103" fmla="*/ 5167384 h 9831901"/>
              <a:gd name="connsiteX104" fmla="*/ 2583692 w 12719049"/>
              <a:gd name="connsiteY104" fmla="*/ 5531528 h 9831901"/>
              <a:gd name="connsiteX105" fmla="*/ 2583692 w 12719049"/>
              <a:gd name="connsiteY105" fmla="*/ 6025724 h 9831901"/>
              <a:gd name="connsiteX106" fmla="*/ 2401620 w 12719049"/>
              <a:gd name="connsiteY106" fmla="*/ 6450560 h 9831901"/>
              <a:gd name="connsiteX107" fmla="*/ 1725352 w 12719049"/>
              <a:gd name="connsiteY107" fmla="*/ 6580611 h 9831901"/>
              <a:gd name="connsiteX108" fmla="*/ 1231155 w 12719049"/>
              <a:gd name="connsiteY108" fmla="*/ 5965034 h 9831901"/>
              <a:gd name="connsiteX109" fmla="*/ 1049083 w 12719049"/>
              <a:gd name="connsiteY109" fmla="*/ 5228075 h 9831901"/>
              <a:gd name="connsiteX110" fmla="*/ 1109774 w 12719049"/>
              <a:gd name="connsiteY110" fmla="*/ 4430425 h 9831901"/>
              <a:gd name="connsiteX111" fmla="*/ 676268 w 12719049"/>
              <a:gd name="connsiteY111" fmla="*/ 4491116 h 9831901"/>
              <a:gd name="connsiteX112" fmla="*/ 190742 w 12719049"/>
              <a:gd name="connsiteY112" fmla="*/ 4491116 h 9831901"/>
              <a:gd name="connsiteX113" fmla="*/ 0 w 12719049"/>
              <a:gd name="connsiteY113" fmla="*/ 4361064 h 9831901"/>
              <a:gd name="connsiteX114" fmla="*/ 0 w 12719049"/>
              <a:gd name="connsiteY114" fmla="*/ 4239682 h 9831901"/>
              <a:gd name="connsiteX115" fmla="*/ 251433 w 12719049"/>
              <a:gd name="connsiteY115" fmla="*/ 4300373 h 9831901"/>
              <a:gd name="connsiteX116" fmla="*/ 806320 w 12719049"/>
              <a:gd name="connsiteY116" fmla="*/ 4239682 h 9831901"/>
              <a:gd name="connsiteX117" fmla="*/ 1170465 w 12719049"/>
              <a:gd name="connsiteY117" fmla="*/ 4118301 h 9831901"/>
              <a:gd name="connsiteX118" fmla="*/ 1231155 w 12719049"/>
              <a:gd name="connsiteY118" fmla="*/ 3754156 h 9831901"/>
              <a:gd name="connsiteX119" fmla="*/ 1352537 w 12719049"/>
              <a:gd name="connsiteY119" fmla="*/ 3138579 h 9831901"/>
              <a:gd name="connsiteX120" fmla="*/ 1603970 w 12719049"/>
              <a:gd name="connsiteY120" fmla="*/ 2462310 h 9831901"/>
              <a:gd name="connsiteX121" fmla="*/ 1664661 w 12719049"/>
              <a:gd name="connsiteY121" fmla="*/ 1846733 h 9831901"/>
              <a:gd name="connsiteX122" fmla="*/ 1786042 w 12719049"/>
              <a:gd name="connsiteY122" fmla="*/ 1473918 h 9831901"/>
              <a:gd name="connsiteX123" fmla="*/ 1907424 w 12719049"/>
              <a:gd name="connsiteY123" fmla="*/ 1291846 h 9831901"/>
              <a:gd name="connsiteX124" fmla="*/ 1968115 w 12719049"/>
              <a:gd name="connsiteY124" fmla="*/ 1109774 h 9831901"/>
              <a:gd name="connsiteX125" fmla="*/ 2150187 w 12719049"/>
              <a:gd name="connsiteY125" fmla="*/ 927702 h 9831901"/>
              <a:gd name="connsiteX126" fmla="*/ 2401620 w 12719049"/>
              <a:gd name="connsiteY126" fmla="*/ 736959 h 9831901"/>
              <a:gd name="connsiteX127" fmla="*/ 3754157 w 12719049"/>
              <a:gd name="connsiteY127" fmla="*/ 372815 h 9831901"/>
              <a:gd name="connsiteX128" fmla="*/ 4118301 w 12719049"/>
              <a:gd name="connsiteY128" fmla="*/ 312124 h 9831901"/>
              <a:gd name="connsiteX129" fmla="*/ 4239683 w 12719049"/>
              <a:gd name="connsiteY129" fmla="*/ 190743 h 983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719049" h="9831901">
                <a:moveTo>
                  <a:pt x="1725352" y="5470838"/>
                </a:moveTo>
                <a:lnTo>
                  <a:pt x="1725352" y="5652910"/>
                </a:lnTo>
                <a:lnTo>
                  <a:pt x="1907424" y="5965034"/>
                </a:lnTo>
                <a:lnTo>
                  <a:pt x="2150187" y="5904343"/>
                </a:lnTo>
                <a:lnTo>
                  <a:pt x="2219548" y="5531528"/>
                </a:lnTo>
                <a:lnTo>
                  <a:pt x="2089496" y="5470838"/>
                </a:lnTo>
                <a:lnTo>
                  <a:pt x="2028805" y="5652910"/>
                </a:lnTo>
                <a:lnTo>
                  <a:pt x="2028805" y="5774291"/>
                </a:lnTo>
                <a:lnTo>
                  <a:pt x="1968115" y="5774291"/>
                </a:lnTo>
                <a:close/>
                <a:moveTo>
                  <a:pt x="4430425" y="0"/>
                </a:moveTo>
                <a:lnTo>
                  <a:pt x="4794570" y="190743"/>
                </a:lnTo>
                <a:lnTo>
                  <a:pt x="5228075" y="736959"/>
                </a:lnTo>
                <a:lnTo>
                  <a:pt x="5228075" y="927702"/>
                </a:lnTo>
                <a:lnTo>
                  <a:pt x="5288766" y="988392"/>
                </a:lnTo>
                <a:lnTo>
                  <a:pt x="6389870" y="1413228"/>
                </a:lnTo>
                <a:lnTo>
                  <a:pt x="6944757" y="1413228"/>
                </a:lnTo>
                <a:lnTo>
                  <a:pt x="8600747" y="1231155"/>
                </a:lnTo>
                <a:lnTo>
                  <a:pt x="9710521" y="1170465"/>
                </a:lnTo>
                <a:lnTo>
                  <a:pt x="10144027" y="1413228"/>
                </a:lnTo>
                <a:lnTo>
                  <a:pt x="10820295" y="1786042"/>
                </a:lnTo>
                <a:lnTo>
                  <a:pt x="11678635" y="2462310"/>
                </a:lnTo>
                <a:lnTo>
                  <a:pt x="12415595" y="3381342"/>
                </a:lnTo>
                <a:lnTo>
                  <a:pt x="12536977" y="4794569"/>
                </a:lnTo>
                <a:lnTo>
                  <a:pt x="12597667" y="6450560"/>
                </a:lnTo>
                <a:lnTo>
                  <a:pt x="12597667" y="6762683"/>
                </a:lnTo>
                <a:lnTo>
                  <a:pt x="12719049" y="7005446"/>
                </a:lnTo>
                <a:lnTo>
                  <a:pt x="12719049" y="7560333"/>
                </a:lnTo>
                <a:lnTo>
                  <a:pt x="12536977" y="7863787"/>
                </a:lnTo>
                <a:lnTo>
                  <a:pt x="12294215" y="8054529"/>
                </a:lnTo>
                <a:lnTo>
                  <a:pt x="12415595" y="7924478"/>
                </a:lnTo>
                <a:lnTo>
                  <a:pt x="12476287" y="7681714"/>
                </a:lnTo>
                <a:lnTo>
                  <a:pt x="12354903" y="7248209"/>
                </a:lnTo>
                <a:lnTo>
                  <a:pt x="12415595" y="6762683"/>
                </a:lnTo>
                <a:lnTo>
                  <a:pt x="12476287" y="6762683"/>
                </a:lnTo>
                <a:lnTo>
                  <a:pt x="12415595" y="6025724"/>
                </a:lnTo>
                <a:lnTo>
                  <a:pt x="12233523" y="4239682"/>
                </a:lnTo>
                <a:lnTo>
                  <a:pt x="12233523" y="4361064"/>
                </a:lnTo>
                <a:lnTo>
                  <a:pt x="11921399" y="5349456"/>
                </a:lnTo>
                <a:lnTo>
                  <a:pt x="11860707" y="5904343"/>
                </a:lnTo>
                <a:lnTo>
                  <a:pt x="11982091" y="6944756"/>
                </a:lnTo>
                <a:lnTo>
                  <a:pt x="11800019" y="7438952"/>
                </a:lnTo>
                <a:lnTo>
                  <a:pt x="11678635" y="7621024"/>
                </a:lnTo>
                <a:lnTo>
                  <a:pt x="11739327" y="8297292"/>
                </a:lnTo>
                <a:lnTo>
                  <a:pt x="11860707" y="9155633"/>
                </a:lnTo>
                <a:lnTo>
                  <a:pt x="12042781" y="9467757"/>
                </a:lnTo>
                <a:lnTo>
                  <a:pt x="11982091" y="9710520"/>
                </a:lnTo>
                <a:lnTo>
                  <a:pt x="11557255" y="9831901"/>
                </a:lnTo>
                <a:lnTo>
                  <a:pt x="11427203" y="9831901"/>
                </a:lnTo>
                <a:lnTo>
                  <a:pt x="11123749" y="9831901"/>
                </a:lnTo>
                <a:lnTo>
                  <a:pt x="10880987" y="9831901"/>
                </a:lnTo>
                <a:lnTo>
                  <a:pt x="10820295" y="9831901"/>
                </a:lnTo>
                <a:lnTo>
                  <a:pt x="10568863" y="9831901"/>
                </a:lnTo>
                <a:lnTo>
                  <a:pt x="10386791" y="9831901"/>
                </a:lnTo>
                <a:lnTo>
                  <a:pt x="10326099" y="9589138"/>
                </a:lnTo>
                <a:lnTo>
                  <a:pt x="10568863" y="9337705"/>
                </a:lnTo>
                <a:lnTo>
                  <a:pt x="10690243" y="9034251"/>
                </a:lnTo>
                <a:lnTo>
                  <a:pt x="10629553" y="8236602"/>
                </a:lnTo>
                <a:lnTo>
                  <a:pt x="10326099" y="7317570"/>
                </a:lnTo>
                <a:lnTo>
                  <a:pt x="10144027" y="7499642"/>
                </a:lnTo>
                <a:lnTo>
                  <a:pt x="9953283" y="8236602"/>
                </a:lnTo>
                <a:lnTo>
                  <a:pt x="9953283" y="8661437"/>
                </a:lnTo>
                <a:lnTo>
                  <a:pt x="10144027" y="9277014"/>
                </a:lnTo>
                <a:lnTo>
                  <a:pt x="10083335" y="9398396"/>
                </a:lnTo>
                <a:lnTo>
                  <a:pt x="9034253" y="9467757"/>
                </a:lnTo>
                <a:lnTo>
                  <a:pt x="8670107" y="9398396"/>
                </a:lnTo>
                <a:lnTo>
                  <a:pt x="8600747" y="9398396"/>
                </a:lnTo>
                <a:lnTo>
                  <a:pt x="8479367" y="9155633"/>
                </a:lnTo>
                <a:lnTo>
                  <a:pt x="8600747" y="8973560"/>
                </a:lnTo>
                <a:lnTo>
                  <a:pt x="8730799" y="8540055"/>
                </a:lnTo>
                <a:lnTo>
                  <a:pt x="8791491" y="7560333"/>
                </a:lnTo>
                <a:lnTo>
                  <a:pt x="8912871" y="6511250"/>
                </a:lnTo>
                <a:lnTo>
                  <a:pt x="7621025" y="6641302"/>
                </a:lnTo>
                <a:lnTo>
                  <a:pt x="6519921" y="6389868"/>
                </a:lnTo>
                <a:lnTo>
                  <a:pt x="5167385" y="5843652"/>
                </a:lnTo>
                <a:lnTo>
                  <a:pt x="5037333" y="6329178"/>
                </a:lnTo>
                <a:lnTo>
                  <a:pt x="5037333" y="6762683"/>
                </a:lnTo>
                <a:lnTo>
                  <a:pt x="4915951" y="7560333"/>
                </a:lnTo>
                <a:lnTo>
                  <a:pt x="4976642" y="8791488"/>
                </a:lnTo>
                <a:lnTo>
                  <a:pt x="5106694" y="9216323"/>
                </a:lnTo>
                <a:lnTo>
                  <a:pt x="5167385" y="9710520"/>
                </a:lnTo>
                <a:lnTo>
                  <a:pt x="3996920" y="9831901"/>
                </a:lnTo>
                <a:lnTo>
                  <a:pt x="3563415" y="9771210"/>
                </a:lnTo>
                <a:lnTo>
                  <a:pt x="3502724" y="9398396"/>
                </a:lnTo>
                <a:lnTo>
                  <a:pt x="3442033" y="9398396"/>
                </a:lnTo>
                <a:lnTo>
                  <a:pt x="3017198" y="9337705"/>
                </a:lnTo>
                <a:lnTo>
                  <a:pt x="3017198" y="9034251"/>
                </a:lnTo>
                <a:lnTo>
                  <a:pt x="3199270" y="8540055"/>
                </a:lnTo>
                <a:lnTo>
                  <a:pt x="3320651" y="7560333"/>
                </a:lnTo>
                <a:lnTo>
                  <a:pt x="3442033" y="6389868"/>
                </a:lnTo>
                <a:lnTo>
                  <a:pt x="3502724" y="5652910"/>
                </a:lnTo>
                <a:lnTo>
                  <a:pt x="3442033" y="5167384"/>
                </a:lnTo>
                <a:lnTo>
                  <a:pt x="3259961" y="4300373"/>
                </a:lnTo>
                <a:lnTo>
                  <a:pt x="3077889" y="3624105"/>
                </a:lnTo>
                <a:lnTo>
                  <a:pt x="2887146" y="3684795"/>
                </a:lnTo>
                <a:lnTo>
                  <a:pt x="2462311" y="4057610"/>
                </a:lnTo>
                <a:lnTo>
                  <a:pt x="2280239" y="4057610"/>
                </a:lnTo>
                <a:lnTo>
                  <a:pt x="2150187" y="4057610"/>
                </a:lnTo>
                <a:lnTo>
                  <a:pt x="1968115" y="4178992"/>
                </a:lnTo>
                <a:lnTo>
                  <a:pt x="1846733" y="4239682"/>
                </a:lnTo>
                <a:lnTo>
                  <a:pt x="1786042" y="4491116"/>
                </a:lnTo>
                <a:lnTo>
                  <a:pt x="1725352" y="5037332"/>
                </a:lnTo>
                <a:lnTo>
                  <a:pt x="1725352" y="5228075"/>
                </a:lnTo>
                <a:lnTo>
                  <a:pt x="1968115" y="5228075"/>
                </a:lnTo>
                <a:lnTo>
                  <a:pt x="2280239" y="5167384"/>
                </a:lnTo>
                <a:lnTo>
                  <a:pt x="2583692" y="5531528"/>
                </a:lnTo>
                <a:lnTo>
                  <a:pt x="2583692" y="6025724"/>
                </a:lnTo>
                <a:lnTo>
                  <a:pt x="2401620" y="6450560"/>
                </a:lnTo>
                <a:lnTo>
                  <a:pt x="1725352" y="6580611"/>
                </a:lnTo>
                <a:lnTo>
                  <a:pt x="1231155" y="5965034"/>
                </a:lnTo>
                <a:lnTo>
                  <a:pt x="1049083" y="5228075"/>
                </a:lnTo>
                <a:lnTo>
                  <a:pt x="1109774" y="4430425"/>
                </a:lnTo>
                <a:lnTo>
                  <a:pt x="676268" y="4491116"/>
                </a:lnTo>
                <a:lnTo>
                  <a:pt x="190742" y="4491116"/>
                </a:lnTo>
                <a:lnTo>
                  <a:pt x="0" y="4361064"/>
                </a:lnTo>
                <a:lnTo>
                  <a:pt x="0" y="4239682"/>
                </a:lnTo>
                <a:lnTo>
                  <a:pt x="251433" y="4300373"/>
                </a:lnTo>
                <a:lnTo>
                  <a:pt x="806320" y="4239682"/>
                </a:lnTo>
                <a:lnTo>
                  <a:pt x="1170465" y="4118301"/>
                </a:lnTo>
                <a:lnTo>
                  <a:pt x="1231155" y="3754156"/>
                </a:lnTo>
                <a:lnTo>
                  <a:pt x="1352537" y="3138579"/>
                </a:lnTo>
                <a:lnTo>
                  <a:pt x="1603970" y="2462310"/>
                </a:lnTo>
                <a:lnTo>
                  <a:pt x="1664661" y="1846733"/>
                </a:lnTo>
                <a:lnTo>
                  <a:pt x="1786042" y="1473918"/>
                </a:lnTo>
                <a:lnTo>
                  <a:pt x="1907424" y="1291846"/>
                </a:lnTo>
                <a:lnTo>
                  <a:pt x="1968115" y="1109774"/>
                </a:lnTo>
                <a:lnTo>
                  <a:pt x="2150187" y="927702"/>
                </a:lnTo>
                <a:lnTo>
                  <a:pt x="2401620" y="736959"/>
                </a:lnTo>
                <a:lnTo>
                  <a:pt x="3754157" y="372815"/>
                </a:lnTo>
                <a:lnTo>
                  <a:pt x="4118301" y="312124"/>
                </a:lnTo>
                <a:lnTo>
                  <a:pt x="4239683" y="190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0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1016133" y="1295400"/>
            <a:ext cx="6528091" cy="4879975"/>
          </a:xfrm>
          <a:custGeom>
            <a:avLst/>
            <a:gdLst>
              <a:gd name="connsiteX0" fmla="*/ 10603796 w 13023881"/>
              <a:gd name="connsiteY0" fmla="*/ 0 h 9759950"/>
              <a:gd name="connsiteX1" fmla="*/ 10826698 w 13023881"/>
              <a:gd name="connsiteY1" fmla="*/ 0 h 9759950"/>
              <a:gd name="connsiteX2" fmla="*/ 10882424 w 13023881"/>
              <a:gd name="connsiteY2" fmla="*/ 111452 h 9759950"/>
              <a:gd name="connsiteX3" fmla="*/ 10938149 w 13023881"/>
              <a:gd name="connsiteY3" fmla="*/ 55726 h 9759950"/>
              <a:gd name="connsiteX4" fmla="*/ 11447641 w 13023881"/>
              <a:gd name="connsiteY4" fmla="*/ 167177 h 9759950"/>
              <a:gd name="connsiteX5" fmla="*/ 11901407 w 13023881"/>
              <a:gd name="connsiteY5" fmla="*/ 398041 h 9759950"/>
              <a:gd name="connsiteX6" fmla="*/ 12124310 w 13023881"/>
              <a:gd name="connsiteY6" fmla="*/ 509492 h 9759950"/>
              <a:gd name="connsiteX7" fmla="*/ 12578076 w 13023881"/>
              <a:gd name="connsiteY7" fmla="*/ 565218 h 9759950"/>
              <a:gd name="connsiteX8" fmla="*/ 12856704 w 13023881"/>
              <a:gd name="connsiteY8" fmla="*/ 676669 h 9759950"/>
              <a:gd name="connsiteX9" fmla="*/ 12856704 w 13023881"/>
              <a:gd name="connsiteY9" fmla="*/ 732395 h 9759950"/>
              <a:gd name="connsiteX10" fmla="*/ 12856704 w 13023881"/>
              <a:gd name="connsiteY10" fmla="*/ 843846 h 9759950"/>
              <a:gd name="connsiteX11" fmla="*/ 12968155 w 13023881"/>
              <a:gd name="connsiteY11" fmla="*/ 963258 h 9759950"/>
              <a:gd name="connsiteX12" fmla="*/ 13023881 w 13023881"/>
              <a:gd name="connsiteY12" fmla="*/ 1074709 h 9759950"/>
              <a:gd name="connsiteX13" fmla="*/ 12856704 w 13023881"/>
              <a:gd name="connsiteY13" fmla="*/ 1186161 h 9759950"/>
              <a:gd name="connsiteX14" fmla="*/ 12800978 w 13023881"/>
              <a:gd name="connsiteY14" fmla="*/ 1297612 h 9759950"/>
              <a:gd name="connsiteX15" fmla="*/ 12745253 w 13023881"/>
              <a:gd name="connsiteY15" fmla="*/ 1297612 h 9759950"/>
              <a:gd name="connsiteX16" fmla="*/ 12633801 w 13023881"/>
              <a:gd name="connsiteY16" fmla="*/ 1409063 h 9759950"/>
              <a:gd name="connsiteX17" fmla="*/ 12402938 w 13023881"/>
              <a:gd name="connsiteY17" fmla="*/ 1353338 h 9759950"/>
              <a:gd name="connsiteX18" fmla="*/ 12235761 w 13023881"/>
              <a:gd name="connsiteY18" fmla="*/ 1241886 h 9759950"/>
              <a:gd name="connsiteX19" fmla="*/ 11781995 w 13023881"/>
              <a:gd name="connsiteY19" fmla="*/ 1409063 h 9759950"/>
              <a:gd name="connsiteX20" fmla="*/ 11280464 w 13023881"/>
              <a:gd name="connsiteY20" fmla="*/ 1576240 h 9759950"/>
              <a:gd name="connsiteX21" fmla="*/ 11169013 w 13023881"/>
              <a:gd name="connsiteY21" fmla="*/ 1520515 h 9759950"/>
              <a:gd name="connsiteX22" fmla="*/ 10882424 w 13023881"/>
              <a:gd name="connsiteY22" fmla="*/ 2260869 h 9759950"/>
              <a:gd name="connsiteX23" fmla="*/ 10317206 w 13023881"/>
              <a:gd name="connsiteY23" fmla="*/ 3160441 h 9759950"/>
              <a:gd name="connsiteX24" fmla="*/ 9529087 w 13023881"/>
              <a:gd name="connsiteY24" fmla="*/ 3837109 h 9759950"/>
              <a:gd name="connsiteX25" fmla="*/ 8796692 w 13023881"/>
              <a:gd name="connsiteY25" fmla="*/ 4235150 h 9759950"/>
              <a:gd name="connsiteX26" fmla="*/ 8008573 w 13023881"/>
              <a:gd name="connsiteY26" fmla="*/ 4513778 h 9759950"/>
              <a:gd name="connsiteX27" fmla="*/ 7897121 w 13023881"/>
              <a:gd name="connsiteY27" fmla="*/ 4569504 h 9759950"/>
              <a:gd name="connsiteX28" fmla="*/ 7554807 w 13023881"/>
              <a:gd name="connsiteY28" fmla="*/ 5078995 h 9759950"/>
              <a:gd name="connsiteX29" fmla="*/ 7387629 w 13023881"/>
              <a:gd name="connsiteY29" fmla="*/ 5246172 h 9759950"/>
              <a:gd name="connsiteX30" fmla="*/ 7387629 w 13023881"/>
              <a:gd name="connsiteY30" fmla="*/ 5699938 h 9759950"/>
              <a:gd name="connsiteX31" fmla="*/ 7331903 w 13023881"/>
              <a:gd name="connsiteY31" fmla="*/ 6376607 h 9759950"/>
              <a:gd name="connsiteX32" fmla="*/ 7331903 w 13023881"/>
              <a:gd name="connsiteY32" fmla="*/ 6655235 h 9759950"/>
              <a:gd name="connsiteX33" fmla="*/ 7156766 w 13023881"/>
              <a:gd name="connsiteY33" fmla="*/ 6997550 h 9759950"/>
              <a:gd name="connsiteX34" fmla="*/ 7045315 w 13023881"/>
              <a:gd name="connsiteY34" fmla="*/ 7952846 h 9759950"/>
              <a:gd name="connsiteX35" fmla="*/ 7101041 w 13023881"/>
              <a:gd name="connsiteY35" fmla="*/ 8573790 h 9759950"/>
              <a:gd name="connsiteX36" fmla="*/ 7156766 w 13023881"/>
              <a:gd name="connsiteY36" fmla="*/ 8685241 h 9759950"/>
              <a:gd name="connsiteX37" fmla="*/ 7156766 w 13023881"/>
              <a:gd name="connsiteY37" fmla="*/ 8860379 h 9759950"/>
              <a:gd name="connsiteX38" fmla="*/ 7499081 w 13023881"/>
              <a:gd name="connsiteY38" fmla="*/ 9083281 h 9759950"/>
              <a:gd name="connsiteX39" fmla="*/ 7666257 w 13023881"/>
              <a:gd name="connsiteY39" fmla="*/ 9194733 h 9759950"/>
              <a:gd name="connsiteX40" fmla="*/ 7666257 w 13023881"/>
              <a:gd name="connsiteY40" fmla="*/ 9361910 h 9759950"/>
              <a:gd name="connsiteX41" fmla="*/ 7554807 w 13023881"/>
              <a:gd name="connsiteY41" fmla="*/ 9361910 h 9759950"/>
              <a:gd name="connsiteX42" fmla="*/ 7499081 w 13023881"/>
              <a:gd name="connsiteY42" fmla="*/ 9417635 h 9759950"/>
              <a:gd name="connsiteX43" fmla="*/ 7331903 w 13023881"/>
              <a:gd name="connsiteY43" fmla="*/ 9417635 h 9759950"/>
              <a:gd name="connsiteX44" fmla="*/ 7387629 w 13023881"/>
              <a:gd name="connsiteY44" fmla="*/ 9537047 h 9759950"/>
              <a:gd name="connsiteX45" fmla="*/ 7276178 w 13023881"/>
              <a:gd name="connsiteY45" fmla="*/ 9648499 h 9759950"/>
              <a:gd name="connsiteX46" fmla="*/ 7220453 w 13023881"/>
              <a:gd name="connsiteY46" fmla="*/ 9759950 h 9759950"/>
              <a:gd name="connsiteX47" fmla="*/ 7156766 w 13023881"/>
              <a:gd name="connsiteY47" fmla="*/ 9759950 h 9759950"/>
              <a:gd name="connsiteX48" fmla="*/ 6655235 w 13023881"/>
              <a:gd name="connsiteY48" fmla="*/ 9759950 h 9759950"/>
              <a:gd name="connsiteX49" fmla="*/ 6312921 w 13023881"/>
              <a:gd name="connsiteY49" fmla="*/ 9648499 h 9759950"/>
              <a:gd name="connsiteX50" fmla="*/ 6145744 w 13023881"/>
              <a:gd name="connsiteY50" fmla="*/ 9417635 h 9759950"/>
              <a:gd name="connsiteX51" fmla="*/ 6257195 w 13023881"/>
              <a:gd name="connsiteY51" fmla="*/ 9139007 h 9759950"/>
              <a:gd name="connsiteX52" fmla="*/ 6312921 w 13023881"/>
              <a:gd name="connsiteY52" fmla="*/ 8860379 h 9759950"/>
              <a:gd name="connsiteX53" fmla="*/ 6368646 w 13023881"/>
              <a:gd name="connsiteY53" fmla="*/ 8462338 h 9759950"/>
              <a:gd name="connsiteX54" fmla="*/ 6424371 w 13023881"/>
              <a:gd name="connsiteY54" fmla="*/ 7276178 h 9759950"/>
              <a:gd name="connsiteX55" fmla="*/ 6201469 w 13023881"/>
              <a:gd name="connsiteY55" fmla="*/ 7053276 h 9759950"/>
              <a:gd name="connsiteX56" fmla="*/ 6257195 w 13023881"/>
              <a:gd name="connsiteY56" fmla="*/ 6655235 h 9759950"/>
              <a:gd name="connsiteX57" fmla="*/ 6368646 w 13023881"/>
              <a:gd name="connsiteY57" fmla="*/ 6209430 h 9759950"/>
              <a:gd name="connsiteX58" fmla="*/ 6201469 w 13023881"/>
              <a:gd name="connsiteY58" fmla="*/ 5413349 h 9759950"/>
              <a:gd name="connsiteX59" fmla="*/ 6090018 w 13023881"/>
              <a:gd name="connsiteY59" fmla="*/ 5246172 h 9759950"/>
              <a:gd name="connsiteX60" fmla="*/ 6034292 w 13023881"/>
              <a:gd name="connsiteY60" fmla="*/ 5246172 h 9759950"/>
              <a:gd name="connsiteX61" fmla="*/ 5859155 w 13023881"/>
              <a:gd name="connsiteY61" fmla="*/ 5301898 h 9759950"/>
              <a:gd name="connsiteX62" fmla="*/ 4792406 w 13023881"/>
              <a:gd name="connsiteY62" fmla="*/ 5532761 h 9759950"/>
              <a:gd name="connsiteX63" fmla="*/ 3550520 w 13023881"/>
              <a:gd name="connsiteY63" fmla="*/ 5588487 h 9759950"/>
              <a:gd name="connsiteX64" fmla="*/ 2873852 w 13023881"/>
              <a:gd name="connsiteY64" fmla="*/ 5357624 h 9759950"/>
              <a:gd name="connsiteX65" fmla="*/ 2818126 w 13023881"/>
              <a:gd name="connsiteY65" fmla="*/ 5978566 h 9759950"/>
              <a:gd name="connsiteX66" fmla="*/ 2475811 w 13023881"/>
              <a:gd name="connsiteY66" fmla="*/ 6766686 h 9759950"/>
              <a:gd name="connsiteX67" fmla="*/ 2420086 w 13023881"/>
              <a:gd name="connsiteY67" fmla="*/ 7562767 h 9759950"/>
              <a:gd name="connsiteX68" fmla="*/ 2420086 w 13023881"/>
              <a:gd name="connsiteY68" fmla="*/ 8064298 h 9759950"/>
              <a:gd name="connsiteX69" fmla="*/ 2595224 w 13023881"/>
              <a:gd name="connsiteY69" fmla="*/ 8573790 h 9759950"/>
              <a:gd name="connsiteX70" fmla="*/ 2762401 w 13023881"/>
              <a:gd name="connsiteY70" fmla="*/ 8685241 h 9759950"/>
              <a:gd name="connsiteX71" fmla="*/ 2818126 w 13023881"/>
              <a:gd name="connsiteY71" fmla="*/ 8860379 h 9759950"/>
              <a:gd name="connsiteX72" fmla="*/ 3152480 w 13023881"/>
              <a:gd name="connsiteY72" fmla="*/ 8971830 h 9759950"/>
              <a:gd name="connsiteX73" fmla="*/ 3327618 w 13023881"/>
              <a:gd name="connsiteY73" fmla="*/ 9194733 h 9759950"/>
              <a:gd name="connsiteX74" fmla="*/ 3271892 w 13023881"/>
              <a:gd name="connsiteY74" fmla="*/ 9250458 h 9759950"/>
              <a:gd name="connsiteX75" fmla="*/ 3041029 w 13023881"/>
              <a:gd name="connsiteY75" fmla="*/ 9250458 h 9759950"/>
              <a:gd name="connsiteX76" fmla="*/ 2929577 w 13023881"/>
              <a:gd name="connsiteY76" fmla="*/ 9361910 h 9759950"/>
              <a:gd name="connsiteX77" fmla="*/ 2475811 w 13023881"/>
              <a:gd name="connsiteY77" fmla="*/ 9250458 h 9759950"/>
              <a:gd name="connsiteX78" fmla="*/ 2308635 w 13023881"/>
              <a:gd name="connsiteY78" fmla="*/ 9083281 h 9759950"/>
              <a:gd name="connsiteX79" fmla="*/ 2308635 w 13023881"/>
              <a:gd name="connsiteY79" fmla="*/ 8860379 h 9759950"/>
              <a:gd name="connsiteX80" fmla="*/ 2252909 w 13023881"/>
              <a:gd name="connsiteY80" fmla="*/ 8685241 h 9759950"/>
              <a:gd name="connsiteX81" fmla="*/ 2030006 w 13023881"/>
              <a:gd name="connsiteY81" fmla="*/ 8629515 h 9759950"/>
              <a:gd name="connsiteX82" fmla="*/ 2030006 w 13023881"/>
              <a:gd name="connsiteY82" fmla="*/ 8295162 h 9759950"/>
              <a:gd name="connsiteX83" fmla="*/ 1854868 w 13023881"/>
              <a:gd name="connsiteY83" fmla="*/ 7841396 h 9759950"/>
              <a:gd name="connsiteX84" fmla="*/ 1799143 w 13023881"/>
              <a:gd name="connsiteY84" fmla="*/ 7674218 h 9759950"/>
              <a:gd name="connsiteX85" fmla="*/ 1799143 w 13023881"/>
              <a:gd name="connsiteY85" fmla="*/ 7507042 h 9759950"/>
              <a:gd name="connsiteX86" fmla="*/ 1974281 w 13023881"/>
              <a:gd name="connsiteY86" fmla="*/ 6941824 h 9759950"/>
              <a:gd name="connsiteX87" fmla="*/ 1854868 w 13023881"/>
              <a:gd name="connsiteY87" fmla="*/ 6432332 h 9759950"/>
              <a:gd name="connsiteX88" fmla="*/ 1631966 w 13023881"/>
              <a:gd name="connsiteY88" fmla="*/ 6090018 h 9759950"/>
              <a:gd name="connsiteX89" fmla="*/ 1631966 w 13023881"/>
              <a:gd name="connsiteY89" fmla="*/ 6209430 h 9759950"/>
              <a:gd name="connsiteX90" fmla="*/ 1353338 w 13023881"/>
              <a:gd name="connsiteY90" fmla="*/ 6655235 h 9759950"/>
              <a:gd name="connsiteX91" fmla="*/ 1233925 w 13023881"/>
              <a:gd name="connsiteY91" fmla="*/ 7109001 h 9759950"/>
              <a:gd name="connsiteX92" fmla="*/ 1178200 w 13023881"/>
              <a:gd name="connsiteY92" fmla="*/ 7618493 h 9759950"/>
              <a:gd name="connsiteX93" fmla="*/ 1233925 w 13023881"/>
              <a:gd name="connsiteY93" fmla="*/ 7841396 h 9759950"/>
              <a:gd name="connsiteX94" fmla="*/ 1297612 w 13023881"/>
              <a:gd name="connsiteY94" fmla="*/ 7897121 h 9759950"/>
              <a:gd name="connsiteX95" fmla="*/ 1576240 w 13023881"/>
              <a:gd name="connsiteY95" fmla="*/ 8629515 h 9759950"/>
              <a:gd name="connsiteX96" fmla="*/ 1687691 w 13023881"/>
              <a:gd name="connsiteY96" fmla="*/ 8796692 h 9759950"/>
              <a:gd name="connsiteX97" fmla="*/ 1687691 w 13023881"/>
              <a:gd name="connsiteY97" fmla="*/ 8971830 h 9759950"/>
              <a:gd name="connsiteX98" fmla="*/ 1687691 w 13023881"/>
              <a:gd name="connsiteY98" fmla="*/ 9139007 h 9759950"/>
              <a:gd name="connsiteX99" fmla="*/ 2030006 w 13023881"/>
              <a:gd name="connsiteY99" fmla="*/ 9194733 h 9759950"/>
              <a:gd name="connsiteX100" fmla="*/ 2197183 w 13023881"/>
              <a:gd name="connsiteY100" fmla="*/ 9417635 h 9759950"/>
              <a:gd name="connsiteX101" fmla="*/ 2197183 w 13023881"/>
              <a:gd name="connsiteY101" fmla="*/ 9537047 h 9759950"/>
              <a:gd name="connsiteX102" fmla="*/ 2085732 w 13023881"/>
              <a:gd name="connsiteY102" fmla="*/ 9537047 h 9759950"/>
              <a:gd name="connsiteX103" fmla="*/ 1974281 w 13023881"/>
              <a:gd name="connsiteY103" fmla="*/ 9592773 h 9759950"/>
              <a:gd name="connsiteX104" fmla="*/ 1687691 w 13023881"/>
              <a:gd name="connsiteY104" fmla="*/ 9592773 h 9759950"/>
              <a:gd name="connsiteX105" fmla="*/ 1409063 w 13023881"/>
              <a:gd name="connsiteY105" fmla="*/ 9537047 h 9759950"/>
              <a:gd name="connsiteX106" fmla="*/ 1297612 w 13023881"/>
              <a:gd name="connsiteY106" fmla="*/ 9306184 h 9759950"/>
              <a:gd name="connsiteX107" fmla="*/ 1297612 w 13023881"/>
              <a:gd name="connsiteY107" fmla="*/ 9139007 h 9759950"/>
              <a:gd name="connsiteX108" fmla="*/ 1122474 w 13023881"/>
              <a:gd name="connsiteY108" fmla="*/ 9027556 h 9759950"/>
              <a:gd name="connsiteX109" fmla="*/ 1011023 w 13023881"/>
              <a:gd name="connsiteY109" fmla="*/ 8916104 h 9759950"/>
              <a:gd name="connsiteX110" fmla="*/ 1066749 w 13023881"/>
              <a:gd name="connsiteY110" fmla="*/ 8685241 h 9759950"/>
              <a:gd name="connsiteX111" fmla="*/ 899572 w 13023881"/>
              <a:gd name="connsiteY111" fmla="*/ 8120024 h 9759950"/>
              <a:gd name="connsiteX112" fmla="*/ 676669 w 13023881"/>
              <a:gd name="connsiteY112" fmla="*/ 7618493 h 9759950"/>
              <a:gd name="connsiteX113" fmla="*/ 501531 w 13023881"/>
              <a:gd name="connsiteY113" fmla="*/ 7331904 h 9759950"/>
              <a:gd name="connsiteX114" fmla="*/ 501531 w 13023881"/>
              <a:gd name="connsiteY114" fmla="*/ 7220452 h 9759950"/>
              <a:gd name="connsiteX115" fmla="*/ 620943 w 13023881"/>
              <a:gd name="connsiteY115" fmla="*/ 6710960 h 9759950"/>
              <a:gd name="connsiteX116" fmla="*/ 557257 w 13023881"/>
              <a:gd name="connsiteY116" fmla="*/ 5867115 h 9759950"/>
              <a:gd name="connsiteX117" fmla="*/ 445806 w 13023881"/>
              <a:gd name="connsiteY117" fmla="*/ 4513778 h 9759950"/>
              <a:gd name="connsiteX118" fmla="*/ 557257 w 13023881"/>
              <a:gd name="connsiteY118" fmla="*/ 3614207 h 9759950"/>
              <a:gd name="connsiteX119" fmla="*/ 445806 w 13023881"/>
              <a:gd name="connsiteY119" fmla="*/ 3614207 h 9759950"/>
              <a:gd name="connsiteX120" fmla="*/ 390080 w 13023881"/>
              <a:gd name="connsiteY120" fmla="*/ 4115738 h 9759950"/>
              <a:gd name="connsiteX121" fmla="*/ 334354 w 13023881"/>
              <a:gd name="connsiteY121" fmla="*/ 4792406 h 9759950"/>
              <a:gd name="connsiteX122" fmla="*/ 334354 w 13023881"/>
              <a:gd name="connsiteY122" fmla="*/ 6145744 h 9759950"/>
              <a:gd name="connsiteX123" fmla="*/ 390080 w 13023881"/>
              <a:gd name="connsiteY123" fmla="*/ 6265156 h 9759950"/>
              <a:gd name="connsiteX124" fmla="*/ 334354 w 13023881"/>
              <a:gd name="connsiteY124" fmla="*/ 6655235 h 9759950"/>
              <a:gd name="connsiteX125" fmla="*/ 222903 w 13023881"/>
              <a:gd name="connsiteY125" fmla="*/ 7053276 h 9759950"/>
              <a:gd name="connsiteX126" fmla="*/ 222903 w 13023881"/>
              <a:gd name="connsiteY126" fmla="*/ 7331904 h 9759950"/>
              <a:gd name="connsiteX127" fmla="*/ 222903 w 13023881"/>
              <a:gd name="connsiteY127" fmla="*/ 7507042 h 9759950"/>
              <a:gd name="connsiteX128" fmla="*/ 111452 w 13023881"/>
              <a:gd name="connsiteY128" fmla="*/ 7507042 h 9759950"/>
              <a:gd name="connsiteX129" fmla="*/ 0 w 13023881"/>
              <a:gd name="connsiteY129" fmla="*/ 7053276 h 9759950"/>
              <a:gd name="connsiteX130" fmla="*/ 55726 w 13023881"/>
              <a:gd name="connsiteY130" fmla="*/ 6488058 h 9759950"/>
              <a:gd name="connsiteX131" fmla="*/ 111452 w 13023881"/>
              <a:gd name="connsiteY131" fmla="*/ 6145744 h 9759950"/>
              <a:gd name="connsiteX132" fmla="*/ 167177 w 13023881"/>
              <a:gd name="connsiteY132" fmla="*/ 6145744 h 9759950"/>
              <a:gd name="connsiteX133" fmla="*/ 167177 w 13023881"/>
              <a:gd name="connsiteY133" fmla="*/ 5532761 h 9759950"/>
              <a:gd name="connsiteX134" fmla="*/ 167177 w 13023881"/>
              <a:gd name="connsiteY134" fmla="*/ 4625229 h 9759950"/>
              <a:gd name="connsiteX135" fmla="*/ 334354 w 13023881"/>
              <a:gd name="connsiteY135" fmla="*/ 3725658 h 9759950"/>
              <a:gd name="connsiteX136" fmla="*/ 445806 w 13023881"/>
              <a:gd name="connsiteY136" fmla="*/ 3271892 h 9759950"/>
              <a:gd name="connsiteX137" fmla="*/ 788120 w 13023881"/>
              <a:gd name="connsiteY137" fmla="*/ 3104715 h 9759950"/>
              <a:gd name="connsiteX138" fmla="*/ 843846 w 13023881"/>
              <a:gd name="connsiteY138" fmla="*/ 3048989 h 9759950"/>
              <a:gd name="connsiteX139" fmla="*/ 1122474 w 13023881"/>
              <a:gd name="connsiteY139" fmla="*/ 2706675 h 9759950"/>
              <a:gd name="connsiteX140" fmla="*/ 1178200 w 13023881"/>
              <a:gd name="connsiteY140" fmla="*/ 2650949 h 9759950"/>
              <a:gd name="connsiteX141" fmla="*/ 1353338 w 13023881"/>
              <a:gd name="connsiteY141" fmla="*/ 2316595 h 9759950"/>
              <a:gd name="connsiteX142" fmla="*/ 1576240 w 13023881"/>
              <a:gd name="connsiteY142" fmla="*/ 2197183 h 9759950"/>
              <a:gd name="connsiteX143" fmla="*/ 2141458 w 13023881"/>
              <a:gd name="connsiteY143" fmla="*/ 1974280 h 9759950"/>
              <a:gd name="connsiteX144" fmla="*/ 2364360 w 13023881"/>
              <a:gd name="connsiteY144" fmla="*/ 1862829 h 9759950"/>
              <a:gd name="connsiteX145" fmla="*/ 2475811 w 13023881"/>
              <a:gd name="connsiteY145" fmla="*/ 1695652 h 9759950"/>
              <a:gd name="connsiteX146" fmla="*/ 2595224 w 13023881"/>
              <a:gd name="connsiteY146" fmla="*/ 1409063 h 9759950"/>
              <a:gd name="connsiteX147" fmla="*/ 2929577 w 13023881"/>
              <a:gd name="connsiteY147" fmla="*/ 1074709 h 9759950"/>
              <a:gd name="connsiteX148" fmla="*/ 3383343 w 13023881"/>
              <a:gd name="connsiteY148" fmla="*/ 788120 h 9759950"/>
              <a:gd name="connsiteX149" fmla="*/ 3606246 w 13023881"/>
              <a:gd name="connsiteY149" fmla="*/ 398041 h 9759950"/>
              <a:gd name="connsiteX150" fmla="*/ 4004286 w 13023881"/>
              <a:gd name="connsiteY150" fmla="*/ 167177 h 9759950"/>
              <a:gd name="connsiteX151" fmla="*/ 4625229 w 13023881"/>
              <a:gd name="connsiteY151" fmla="*/ 286589 h 9759950"/>
              <a:gd name="connsiteX152" fmla="*/ 5301898 w 13023881"/>
              <a:gd name="connsiteY152" fmla="*/ 509492 h 9759950"/>
              <a:gd name="connsiteX153" fmla="*/ 5691978 w 13023881"/>
              <a:gd name="connsiteY153" fmla="*/ 963258 h 9759950"/>
              <a:gd name="connsiteX154" fmla="*/ 5922841 w 13023881"/>
              <a:gd name="connsiteY154" fmla="*/ 1409063 h 9759950"/>
              <a:gd name="connsiteX155" fmla="*/ 6257195 w 13023881"/>
              <a:gd name="connsiteY155" fmla="*/ 1695652 h 9759950"/>
              <a:gd name="connsiteX156" fmla="*/ 6766687 w 13023881"/>
              <a:gd name="connsiteY156" fmla="*/ 1807103 h 9759950"/>
              <a:gd name="connsiteX157" fmla="*/ 7045315 w 13023881"/>
              <a:gd name="connsiteY157" fmla="*/ 1918555 h 9759950"/>
              <a:gd name="connsiteX158" fmla="*/ 7156766 w 13023881"/>
              <a:gd name="connsiteY158" fmla="*/ 1974280 h 9759950"/>
              <a:gd name="connsiteX159" fmla="*/ 7499081 w 13023881"/>
              <a:gd name="connsiteY159" fmla="*/ 2372321 h 9759950"/>
              <a:gd name="connsiteX160" fmla="*/ 7721983 w 13023881"/>
              <a:gd name="connsiteY160" fmla="*/ 2762400 h 9759950"/>
              <a:gd name="connsiteX161" fmla="*/ 8398652 w 13023881"/>
              <a:gd name="connsiteY161" fmla="*/ 2762400 h 9759950"/>
              <a:gd name="connsiteX162" fmla="*/ 8963869 w 13023881"/>
              <a:gd name="connsiteY162" fmla="*/ 2483772 h 9759950"/>
              <a:gd name="connsiteX163" fmla="*/ 9640538 w 13023881"/>
              <a:gd name="connsiteY163" fmla="*/ 1918555 h 9759950"/>
              <a:gd name="connsiteX164" fmla="*/ 9927127 w 13023881"/>
              <a:gd name="connsiteY164" fmla="*/ 1241886 h 9759950"/>
              <a:gd name="connsiteX165" fmla="*/ 10428658 w 13023881"/>
              <a:gd name="connsiteY165" fmla="*/ 342315 h 9759950"/>
              <a:gd name="connsiteX166" fmla="*/ 10659521 w 13023881"/>
              <a:gd name="connsiteY166" fmla="*/ 222903 h 9759950"/>
              <a:gd name="connsiteX167" fmla="*/ 10548070 w 13023881"/>
              <a:gd name="connsiteY167" fmla="*/ 111452 h 975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3023881" h="9759950">
                <a:moveTo>
                  <a:pt x="10603796" y="0"/>
                </a:moveTo>
                <a:lnTo>
                  <a:pt x="10826698" y="0"/>
                </a:lnTo>
                <a:lnTo>
                  <a:pt x="10882424" y="111452"/>
                </a:lnTo>
                <a:lnTo>
                  <a:pt x="10938149" y="55726"/>
                </a:lnTo>
                <a:lnTo>
                  <a:pt x="11447641" y="167177"/>
                </a:lnTo>
                <a:lnTo>
                  <a:pt x="11901407" y="398041"/>
                </a:lnTo>
                <a:lnTo>
                  <a:pt x="12124310" y="509492"/>
                </a:lnTo>
                <a:lnTo>
                  <a:pt x="12578076" y="565218"/>
                </a:lnTo>
                <a:lnTo>
                  <a:pt x="12856704" y="676669"/>
                </a:lnTo>
                <a:lnTo>
                  <a:pt x="12856704" y="732395"/>
                </a:lnTo>
                <a:lnTo>
                  <a:pt x="12856704" y="843846"/>
                </a:lnTo>
                <a:lnTo>
                  <a:pt x="12968155" y="963258"/>
                </a:lnTo>
                <a:lnTo>
                  <a:pt x="13023881" y="1074709"/>
                </a:lnTo>
                <a:lnTo>
                  <a:pt x="12856704" y="1186161"/>
                </a:lnTo>
                <a:lnTo>
                  <a:pt x="12800978" y="1297612"/>
                </a:lnTo>
                <a:lnTo>
                  <a:pt x="12745253" y="1297612"/>
                </a:lnTo>
                <a:lnTo>
                  <a:pt x="12633801" y="1409063"/>
                </a:lnTo>
                <a:lnTo>
                  <a:pt x="12402938" y="1353338"/>
                </a:lnTo>
                <a:lnTo>
                  <a:pt x="12235761" y="1241886"/>
                </a:lnTo>
                <a:lnTo>
                  <a:pt x="11781995" y="1409063"/>
                </a:lnTo>
                <a:lnTo>
                  <a:pt x="11280464" y="1576240"/>
                </a:lnTo>
                <a:lnTo>
                  <a:pt x="11169013" y="1520515"/>
                </a:lnTo>
                <a:lnTo>
                  <a:pt x="10882424" y="2260869"/>
                </a:lnTo>
                <a:lnTo>
                  <a:pt x="10317206" y="3160441"/>
                </a:lnTo>
                <a:lnTo>
                  <a:pt x="9529087" y="3837109"/>
                </a:lnTo>
                <a:lnTo>
                  <a:pt x="8796692" y="4235150"/>
                </a:lnTo>
                <a:lnTo>
                  <a:pt x="8008573" y="4513778"/>
                </a:lnTo>
                <a:lnTo>
                  <a:pt x="7897121" y="4569504"/>
                </a:lnTo>
                <a:lnTo>
                  <a:pt x="7554807" y="5078995"/>
                </a:lnTo>
                <a:lnTo>
                  <a:pt x="7387629" y="5246172"/>
                </a:lnTo>
                <a:lnTo>
                  <a:pt x="7387629" y="5699938"/>
                </a:lnTo>
                <a:lnTo>
                  <a:pt x="7331903" y="6376607"/>
                </a:lnTo>
                <a:lnTo>
                  <a:pt x="7331903" y="6655235"/>
                </a:lnTo>
                <a:lnTo>
                  <a:pt x="7156766" y="6997550"/>
                </a:lnTo>
                <a:lnTo>
                  <a:pt x="7045315" y="7952846"/>
                </a:lnTo>
                <a:lnTo>
                  <a:pt x="7101041" y="8573790"/>
                </a:lnTo>
                <a:lnTo>
                  <a:pt x="7156766" y="8685241"/>
                </a:lnTo>
                <a:lnTo>
                  <a:pt x="7156766" y="8860379"/>
                </a:lnTo>
                <a:lnTo>
                  <a:pt x="7499081" y="9083281"/>
                </a:lnTo>
                <a:lnTo>
                  <a:pt x="7666257" y="9194733"/>
                </a:lnTo>
                <a:lnTo>
                  <a:pt x="7666257" y="9361910"/>
                </a:lnTo>
                <a:lnTo>
                  <a:pt x="7554807" y="9361910"/>
                </a:lnTo>
                <a:lnTo>
                  <a:pt x="7499081" y="9417635"/>
                </a:lnTo>
                <a:lnTo>
                  <a:pt x="7331903" y="9417635"/>
                </a:lnTo>
                <a:lnTo>
                  <a:pt x="7387629" y="9537047"/>
                </a:lnTo>
                <a:lnTo>
                  <a:pt x="7276178" y="9648499"/>
                </a:lnTo>
                <a:lnTo>
                  <a:pt x="7220453" y="9759950"/>
                </a:lnTo>
                <a:lnTo>
                  <a:pt x="7156766" y="9759950"/>
                </a:lnTo>
                <a:lnTo>
                  <a:pt x="6655235" y="9759950"/>
                </a:lnTo>
                <a:lnTo>
                  <a:pt x="6312921" y="9648499"/>
                </a:lnTo>
                <a:lnTo>
                  <a:pt x="6145744" y="9417635"/>
                </a:lnTo>
                <a:lnTo>
                  <a:pt x="6257195" y="9139007"/>
                </a:lnTo>
                <a:lnTo>
                  <a:pt x="6312921" y="8860379"/>
                </a:lnTo>
                <a:lnTo>
                  <a:pt x="6368646" y="8462338"/>
                </a:lnTo>
                <a:lnTo>
                  <a:pt x="6424371" y="7276178"/>
                </a:lnTo>
                <a:lnTo>
                  <a:pt x="6201469" y="7053276"/>
                </a:lnTo>
                <a:lnTo>
                  <a:pt x="6257195" y="6655235"/>
                </a:lnTo>
                <a:lnTo>
                  <a:pt x="6368646" y="6209430"/>
                </a:lnTo>
                <a:lnTo>
                  <a:pt x="6201469" y="5413349"/>
                </a:lnTo>
                <a:lnTo>
                  <a:pt x="6090018" y="5246172"/>
                </a:lnTo>
                <a:lnTo>
                  <a:pt x="6034292" y="5246172"/>
                </a:lnTo>
                <a:lnTo>
                  <a:pt x="5859155" y="5301898"/>
                </a:lnTo>
                <a:lnTo>
                  <a:pt x="4792406" y="5532761"/>
                </a:lnTo>
                <a:lnTo>
                  <a:pt x="3550520" y="5588487"/>
                </a:lnTo>
                <a:lnTo>
                  <a:pt x="2873852" y="5357624"/>
                </a:lnTo>
                <a:lnTo>
                  <a:pt x="2818126" y="5978566"/>
                </a:lnTo>
                <a:lnTo>
                  <a:pt x="2475811" y="6766686"/>
                </a:lnTo>
                <a:lnTo>
                  <a:pt x="2420086" y="7562767"/>
                </a:lnTo>
                <a:lnTo>
                  <a:pt x="2420086" y="8064298"/>
                </a:lnTo>
                <a:lnTo>
                  <a:pt x="2595224" y="8573790"/>
                </a:lnTo>
                <a:lnTo>
                  <a:pt x="2762401" y="8685241"/>
                </a:lnTo>
                <a:lnTo>
                  <a:pt x="2818126" y="8860379"/>
                </a:lnTo>
                <a:lnTo>
                  <a:pt x="3152480" y="8971830"/>
                </a:lnTo>
                <a:lnTo>
                  <a:pt x="3327618" y="9194733"/>
                </a:lnTo>
                <a:lnTo>
                  <a:pt x="3271892" y="9250458"/>
                </a:lnTo>
                <a:lnTo>
                  <a:pt x="3041029" y="9250458"/>
                </a:lnTo>
                <a:lnTo>
                  <a:pt x="2929577" y="9361910"/>
                </a:lnTo>
                <a:lnTo>
                  <a:pt x="2475811" y="9250458"/>
                </a:lnTo>
                <a:lnTo>
                  <a:pt x="2308635" y="9083281"/>
                </a:lnTo>
                <a:lnTo>
                  <a:pt x="2308635" y="8860379"/>
                </a:lnTo>
                <a:lnTo>
                  <a:pt x="2252909" y="8685241"/>
                </a:lnTo>
                <a:lnTo>
                  <a:pt x="2030006" y="8629515"/>
                </a:lnTo>
                <a:lnTo>
                  <a:pt x="2030006" y="8295162"/>
                </a:lnTo>
                <a:lnTo>
                  <a:pt x="1854868" y="7841396"/>
                </a:lnTo>
                <a:lnTo>
                  <a:pt x="1799143" y="7674218"/>
                </a:lnTo>
                <a:lnTo>
                  <a:pt x="1799143" y="7507042"/>
                </a:lnTo>
                <a:lnTo>
                  <a:pt x="1974281" y="6941824"/>
                </a:lnTo>
                <a:lnTo>
                  <a:pt x="1854868" y="6432332"/>
                </a:lnTo>
                <a:lnTo>
                  <a:pt x="1631966" y="6090018"/>
                </a:lnTo>
                <a:lnTo>
                  <a:pt x="1631966" y="6209430"/>
                </a:lnTo>
                <a:lnTo>
                  <a:pt x="1353338" y="6655235"/>
                </a:lnTo>
                <a:lnTo>
                  <a:pt x="1233925" y="7109001"/>
                </a:lnTo>
                <a:lnTo>
                  <a:pt x="1178200" y="7618493"/>
                </a:lnTo>
                <a:lnTo>
                  <a:pt x="1233925" y="7841396"/>
                </a:lnTo>
                <a:lnTo>
                  <a:pt x="1297612" y="7897121"/>
                </a:lnTo>
                <a:lnTo>
                  <a:pt x="1576240" y="8629515"/>
                </a:lnTo>
                <a:lnTo>
                  <a:pt x="1687691" y="8796692"/>
                </a:lnTo>
                <a:lnTo>
                  <a:pt x="1687691" y="8971830"/>
                </a:lnTo>
                <a:lnTo>
                  <a:pt x="1687691" y="9139007"/>
                </a:lnTo>
                <a:lnTo>
                  <a:pt x="2030006" y="9194733"/>
                </a:lnTo>
                <a:lnTo>
                  <a:pt x="2197183" y="9417635"/>
                </a:lnTo>
                <a:lnTo>
                  <a:pt x="2197183" y="9537047"/>
                </a:lnTo>
                <a:lnTo>
                  <a:pt x="2085732" y="9537047"/>
                </a:lnTo>
                <a:lnTo>
                  <a:pt x="1974281" y="9592773"/>
                </a:lnTo>
                <a:lnTo>
                  <a:pt x="1687691" y="9592773"/>
                </a:lnTo>
                <a:lnTo>
                  <a:pt x="1409063" y="9537047"/>
                </a:lnTo>
                <a:lnTo>
                  <a:pt x="1297612" y="9306184"/>
                </a:lnTo>
                <a:lnTo>
                  <a:pt x="1297612" y="9139007"/>
                </a:lnTo>
                <a:lnTo>
                  <a:pt x="1122474" y="9027556"/>
                </a:lnTo>
                <a:lnTo>
                  <a:pt x="1011023" y="8916104"/>
                </a:lnTo>
                <a:lnTo>
                  <a:pt x="1066749" y="8685241"/>
                </a:lnTo>
                <a:lnTo>
                  <a:pt x="899572" y="8120024"/>
                </a:lnTo>
                <a:lnTo>
                  <a:pt x="676669" y="7618493"/>
                </a:lnTo>
                <a:lnTo>
                  <a:pt x="501531" y="7331904"/>
                </a:lnTo>
                <a:lnTo>
                  <a:pt x="501531" y="7220452"/>
                </a:lnTo>
                <a:lnTo>
                  <a:pt x="620943" y="6710960"/>
                </a:lnTo>
                <a:lnTo>
                  <a:pt x="557257" y="5867115"/>
                </a:lnTo>
                <a:lnTo>
                  <a:pt x="445806" y="4513778"/>
                </a:lnTo>
                <a:lnTo>
                  <a:pt x="557257" y="3614207"/>
                </a:lnTo>
                <a:lnTo>
                  <a:pt x="445806" y="3614207"/>
                </a:lnTo>
                <a:lnTo>
                  <a:pt x="390080" y="4115738"/>
                </a:lnTo>
                <a:lnTo>
                  <a:pt x="334354" y="4792406"/>
                </a:lnTo>
                <a:lnTo>
                  <a:pt x="334354" y="6145744"/>
                </a:lnTo>
                <a:lnTo>
                  <a:pt x="390080" y="6265156"/>
                </a:lnTo>
                <a:lnTo>
                  <a:pt x="334354" y="6655235"/>
                </a:lnTo>
                <a:lnTo>
                  <a:pt x="222903" y="7053276"/>
                </a:lnTo>
                <a:lnTo>
                  <a:pt x="222903" y="7331904"/>
                </a:lnTo>
                <a:lnTo>
                  <a:pt x="222903" y="7507042"/>
                </a:lnTo>
                <a:lnTo>
                  <a:pt x="111452" y="7507042"/>
                </a:lnTo>
                <a:lnTo>
                  <a:pt x="0" y="7053276"/>
                </a:lnTo>
                <a:lnTo>
                  <a:pt x="55726" y="6488058"/>
                </a:lnTo>
                <a:lnTo>
                  <a:pt x="111452" y="6145744"/>
                </a:lnTo>
                <a:lnTo>
                  <a:pt x="167177" y="6145744"/>
                </a:lnTo>
                <a:lnTo>
                  <a:pt x="167177" y="5532761"/>
                </a:lnTo>
                <a:lnTo>
                  <a:pt x="167177" y="4625229"/>
                </a:lnTo>
                <a:lnTo>
                  <a:pt x="334354" y="3725658"/>
                </a:lnTo>
                <a:lnTo>
                  <a:pt x="445806" y="3271892"/>
                </a:lnTo>
                <a:lnTo>
                  <a:pt x="788120" y="3104715"/>
                </a:lnTo>
                <a:lnTo>
                  <a:pt x="843846" y="3048989"/>
                </a:lnTo>
                <a:lnTo>
                  <a:pt x="1122474" y="2706675"/>
                </a:lnTo>
                <a:lnTo>
                  <a:pt x="1178200" y="2650949"/>
                </a:lnTo>
                <a:lnTo>
                  <a:pt x="1353338" y="2316595"/>
                </a:lnTo>
                <a:lnTo>
                  <a:pt x="1576240" y="2197183"/>
                </a:lnTo>
                <a:lnTo>
                  <a:pt x="2141458" y="1974280"/>
                </a:lnTo>
                <a:lnTo>
                  <a:pt x="2364360" y="1862829"/>
                </a:lnTo>
                <a:lnTo>
                  <a:pt x="2475811" y="1695652"/>
                </a:lnTo>
                <a:lnTo>
                  <a:pt x="2595224" y="1409063"/>
                </a:lnTo>
                <a:lnTo>
                  <a:pt x="2929577" y="1074709"/>
                </a:lnTo>
                <a:lnTo>
                  <a:pt x="3383343" y="788120"/>
                </a:lnTo>
                <a:lnTo>
                  <a:pt x="3606246" y="398041"/>
                </a:lnTo>
                <a:lnTo>
                  <a:pt x="4004286" y="167177"/>
                </a:lnTo>
                <a:lnTo>
                  <a:pt x="4625229" y="286589"/>
                </a:lnTo>
                <a:lnTo>
                  <a:pt x="5301898" y="509492"/>
                </a:lnTo>
                <a:lnTo>
                  <a:pt x="5691978" y="963258"/>
                </a:lnTo>
                <a:lnTo>
                  <a:pt x="5922841" y="1409063"/>
                </a:lnTo>
                <a:lnTo>
                  <a:pt x="6257195" y="1695652"/>
                </a:lnTo>
                <a:lnTo>
                  <a:pt x="6766687" y="1807103"/>
                </a:lnTo>
                <a:lnTo>
                  <a:pt x="7045315" y="1918555"/>
                </a:lnTo>
                <a:lnTo>
                  <a:pt x="7156766" y="1974280"/>
                </a:lnTo>
                <a:lnTo>
                  <a:pt x="7499081" y="2372321"/>
                </a:lnTo>
                <a:lnTo>
                  <a:pt x="7721983" y="2762400"/>
                </a:lnTo>
                <a:lnTo>
                  <a:pt x="8398652" y="2762400"/>
                </a:lnTo>
                <a:lnTo>
                  <a:pt x="8963869" y="2483772"/>
                </a:lnTo>
                <a:lnTo>
                  <a:pt x="9640538" y="1918555"/>
                </a:lnTo>
                <a:lnTo>
                  <a:pt x="9927127" y="1241886"/>
                </a:lnTo>
                <a:lnTo>
                  <a:pt x="10428658" y="342315"/>
                </a:lnTo>
                <a:lnTo>
                  <a:pt x="10659521" y="222903"/>
                </a:lnTo>
                <a:lnTo>
                  <a:pt x="10548070" y="1114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29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5122580" y="2819400"/>
            <a:ext cx="6504337" cy="3288506"/>
          </a:xfrm>
          <a:custGeom>
            <a:avLst/>
            <a:gdLst>
              <a:gd name="connsiteX0" fmla="*/ 2969744 w 12976491"/>
              <a:gd name="connsiteY0" fmla="*/ 0 h 6577012"/>
              <a:gd name="connsiteX1" fmla="*/ 3203773 w 12976491"/>
              <a:gd name="connsiteY1" fmla="*/ 0 h 6577012"/>
              <a:gd name="connsiteX2" fmla="*/ 4002699 w 12976491"/>
              <a:gd name="connsiteY2" fmla="*/ 282449 h 6577012"/>
              <a:gd name="connsiteX3" fmla="*/ 5374591 w 12976491"/>
              <a:gd name="connsiteY3" fmla="*/ 459988 h 6577012"/>
              <a:gd name="connsiteX4" fmla="*/ 6407545 w 12976491"/>
              <a:gd name="connsiteY4" fmla="*/ 403498 h 6577012"/>
              <a:gd name="connsiteX5" fmla="*/ 7093491 w 12976491"/>
              <a:gd name="connsiteY5" fmla="*/ 225959 h 6577012"/>
              <a:gd name="connsiteX6" fmla="*/ 7601899 w 12976491"/>
              <a:gd name="connsiteY6" fmla="*/ 56490 h 6577012"/>
              <a:gd name="connsiteX7" fmla="*/ 8118375 w 12976491"/>
              <a:gd name="connsiteY7" fmla="*/ 0 h 6577012"/>
              <a:gd name="connsiteX8" fmla="*/ 8691343 w 12976491"/>
              <a:gd name="connsiteY8" fmla="*/ 56490 h 6577012"/>
              <a:gd name="connsiteX9" fmla="*/ 9094841 w 12976491"/>
              <a:gd name="connsiteY9" fmla="*/ 282449 h 6577012"/>
              <a:gd name="connsiteX10" fmla="*/ 9724299 w 12976491"/>
              <a:gd name="connsiteY10" fmla="*/ 798926 h 6577012"/>
              <a:gd name="connsiteX11" fmla="*/ 10353755 w 12976491"/>
              <a:gd name="connsiteY11" fmla="*/ 1258913 h 6577012"/>
              <a:gd name="connsiteX12" fmla="*/ 10862161 w 12976491"/>
              <a:gd name="connsiteY12" fmla="*/ 1484872 h 6577012"/>
              <a:gd name="connsiteX13" fmla="*/ 11039699 w 12976491"/>
              <a:gd name="connsiteY13" fmla="*/ 1371892 h 6577012"/>
              <a:gd name="connsiteX14" fmla="*/ 11725647 w 12976491"/>
              <a:gd name="connsiteY14" fmla="*/ 1315403 h 6577012"/>
              <a:gd name="connsiteX15" fmla="*/ 11895115 w 12976491"/>
              <a:gd name="connsiteY15" fmla="*/ 1315403 h 6577012"/>
              <a:gd name="connsiteX16" fmla="*/ 11895115 w 12976491"/>
              <a:gd name="connsiteY16" fmla="*/ 1371892 h 6577012"/>
              <a:gd name="connsiteX17" fmla="*/ 11725647 w 12976491"/>
              <a:gd name="connsiteY17" fmla="*/ 1484872 h 6577012"/>
              <a:gd name="connsiteX18" fmla="*/ 11604597 w 12976491"/>
              <a:gd name="connsiteY18" fmla="*/ 1541361 h 6577012"/>
              <a:gd name="connsiteX19" fmla="*/ 11322149 w 12976491"/>
              <a:gd name="connsiteY19" fmla="*/ 1718900 h 6577012"/>
              <a:gd name="connsiteX20" fmla="*/ 11152679 w 12976491"/>
              <a:gd name="connsiteY20" fmla="*/ 1662411 h 6577012"/>
              <a:gd name="connsiteX21" fmla="*/ 11096191 w 12976491"/>
              <a:gd name="connsiteY21" fmla="*/ 1662411 h 6577012"/>
              <a:gd name="connsiteX22" fmla="*/ 11152679 w 12976491"/>
              <a:gd name="connsiteY22" fmla="*/ 1831880 h 6577012"/>
              <a:gd name="connsiteX23" fmla="*/ 11322149 w 12976491"/>
              <a:gd name="connsiteY23" fmla="*/ 2687295 h 6577012"/>
              <a:gd name="connsiteX24" fmla="*/ 11378639 w 12976491"/>
              <a:gd name="connsiteY24" fmla="*/ 2856764 h 6577012"/>
              <a:gd name="connsiteX25" fmla="*/ 11604597 w 12976491"/>
              <a:gd name="connsiteY25" fmla="*/ 2913253 h 6577012"/>
              <a:gd name="connsiteX26" fmla="*/ 11895115 w 12976491"/>
              <a:gd name="connsiteY26" fmla="*/ 2913253 h 6577012"/>
              <a:gd name="connsiteX27" fmla="*/ 11951607 w 12976491"/>
              <a:gd name="connsiteY27" fmla="*/ 2977813 h 6577012"/>
              <a:gd name="connsiteX28" fmla="*/ 11838627 w 12976491"/>
              <a:gd name="connsiteY28" fmla="*/ 3203772 h 6577012"/>
              <a:gd name="connsiteX29" fmla="*/ 11782135 w 12976491"/>
              <a:gd name="connsiteY29" fmla="*/ 3373240 h 6577012"/>
              <a:gd name="connsiteX30" fmla="*/ 11838627 w 12976491"/>
              <a:gd name="connsiteY30" fmla="*/ 3486220 h 6577012"/>
              <a:gd name="connsiteX31" fmla="*/ 12008095 w 12976491"/>
              <a:gd name="connsiteY31" fmla="*/ 3542710 h 6577012"/>
              <a:gd name="connsiteX32" fmla="*/ 12411593 w 12976491"/>
              <a:gd name="connsiteY32" fmla="*/ 3599199 h 6577012"/>
              <a:gd name="connsiteX33" fmla="*/ 12637551 w 12976491"/>
              <a:gd name="connsiteY33" fmla="*/ 3542710 h 6577012"/>
              <a:gd name="connsiteX34" fmla="*/ 12919999 w 12976491"/>
              <a:gd name="connsiteY34" fmla="*/ 3260261 h 6577012"/>
              <a:gd name="connsiteX35" fmla="*/ 12976491 w 12976491"/>
              <a:gd name="connsiteY35" fmla="*/ 3203772 h 6577012"/>
              <a:gd name="connsiteX36" fmla="*/ 12976491 w 12976491"/>
              <a:gd name="connsiteY36" fmla="*/ 3316751 h 6577012"/>
              <a:gd name="connsiteX37" fmla="*/ 12863511 w 12976491"/>
              <a:gd name="connsiteY37" fmla="*/ 3599199 h 6577012"/>
              <a:gd name="connsiteX38" fmla="*/ 12637551 w 12976491"/>
              <a:gd name="connsiteY38" fmla="*/ 3889718 h 6577012"/>
              <a:gd name="connsiteX39" fmla="*/ 12290543 w 12976491"/>
              <a:gd name="connsiteY39" fmla="*/ 4002697 h 6577012"/>
              <a:gd name="connsiteX40" fmla="*/ 12177563 w 12976491"/>
              <a:gd name="connsiteY40" fmla="*/ 4059186 h 6577012"/>
              <a:gd name="connsiteX41" fmla="*/ 12121075 w 12976491"/>
              <a:gd name="connsiteY41" fmla="*/ 4115676 h 6577012"/>
              <a:gd name="connsiteX42" fmla="*/ 12064585 w 12976491"/>
              <a:gd name="connsiteY42" fmla="*/ 4115676 h 6577012"/>
              <a:gd name="connsiteX43" fmla="*/ 12064585 w 12976491"/>
              <a:gd name="connsiteY43" fmla="*/ 4228656 h 6577012"/>
              <a:gd name="connsiteX44" fmla="*/ 12234055 w 12976491"/>
              <a:gd name="connsiteY44" fmla="*/ 4462684 h 6577012"/>
              <a:gd name="connsiteX45" fmla="*/ 12177563 w 12976491"/>
              <a:gd name="connsiteY45" fmla="*/ 4575664 h 6577012"/>
              <a:gd name="connsiteX46" fmla="*/ 12064585 w 12976491"/>
              <a:gd name="connsiteY46" fmla="*/ 4745132 h 6577012"/>
              <a:gd name="connsiteX47" fmla="*/ 11782135 w 12976491"/>
              <a:gd name="connsiteY47" fmla="*/ 4858112 h 6577012"/>
              <a:gd name="connsiteX48" fmla="*/ 11548107 w 12976491"/>
              <a:gd name="connsiteY48" fmla="*/ 4914602 h 6577012"/>
              <a:gd name="connsiteX49" fmla="*/ 11378639 w 12976491"/>
              <a:gd name="connsiteY49" fmla="*/ 4914602 h 6577012"/>
              <a:gd name="connsiteX50" fmla="*/ 10918651 w 12976491"/>
              <a:gd name="connsiteY50" fmla="*/ 4575664 h 6577012"/>
              <a:gd name="connsiteX51" fmla="*/ 10692691 w 12976491"/>
              <a:gd name="connsiteY51" fmla="*/ 4172166 h 6577012"/>
              <a:gd name="connsiteX52" fmla="*/ 10636203 w 12976491"/>
              <a:gd name="connsiteY52" fmla="*/ 4059186 h 6577012"/>
              <a:gd name="connsiteX53" fmla="*/ 10523223 w 12976491"/>
              <a:gd name="connsiteY53" fmla="*/ 4002697 h 6577012"/>
              <a:gd name="connsiteX54" fmla="*/ 10232705 w 12976491"/>
              <a:gd name="connsiteY54" fmla="*/ 4002697 h 6577012"/>
              <a:gd name="connsiteX55" fmla="*/ 9893767 w 12976491"/>
              <a:gd name="connsiteY55" fmla="*/ 3663759 h 6577012"/>
              <a:gd name="connsiteX56" fmla="*/ 9837277 w 12976491"/>
              <a:gd name="connsiteY56" fmla="*/ 3663759 h 6577012"/>
              <a:gd name="connsiteX57" fmla="*/ 9780787 w 12976491"/>
              <a:gd name="connsiteY57" fmla="*/ 3663759 h 6577012"/>
              <a:gd name="connsiteX58" fmla="*/ 9780787 w 12976491"/>
              <a:gd name="connsiteY58" fmla="*/ 3776738 h 6577012"/>
              <a:gd name="connsiteX59" fmla="*/ 9667807 w 12976491"/>
              <a:gd name="connsiteY59" fmla="*/ 3833228 h 6577012"/>
              <a:gd name="connsiteX60" fmla="*/ 9490269 w 12976491"/>
              <a:gd name="connsiteY60" fmla="*/ 3776738 h 6577012"/>
              <a:gd name="connsiteX61" fmla="*/ 9320799 w 12976491"/>
              <a:gd name="connsiteY61" fmla="*/ 3833228 h 6577012"/>
              <a:gd name="connsiteX62" fmla="*/ 9377289 w 12976491"/>
              <a:gd name="connsiteY62" fmla="*/ 3946207 h 6577012"/>
              <a:gd name="connsiteX63" fmla="*/ 9264311 w 12976491"/>
              <a:gd name="connsiteY63" fmla="*/ 4462684 h 6577012"/>
              <a:gd name="connsiteX64" fmla="*/ 9151331 w 12976491"/>
              <a:gd name="connsiteY64" fmla="*/ 5035651 h 6577012"/>
              <a:gd name="connsiteX65" fmla="*/ 9094841 w 12976491"/>
              <a:gd name="connsiteY65" fmla="*/ 5374589 h 6577012"/>
              <a:gd name="connsiteX66" fmla="*/ 9207819 w 12976491"/>
              <a:gd name="connsiteY66" fmla="*/ 5778086 h 6577012"/>
              <a:gd name="connsiteX67" fmla="*/ 9377289 w 12976491"/>
              <a:gd name="connsiteY67" fmla="*/ 5891066 h 6577012"/>
              <a:gd name="connsiteX68" fmla="*/ 9490269 w 12976491"/>
              <a:gd name="connsiteY68" fmla="*/ 6004046 h 6577012"/>
              <a:gd name="connsiteX69" fmla="*/ 9490269 w 12976491"/>
              <a:gd name="connsiteY69" fmla="*/ 6173514 h 6577012"/>
              <a:gd name="connsiteX70" fmla="*/ 9094841 w 12976491"/>
              <a:gd name="connsiteY70" fmla="*/ 6173514 h 6577012"/>
              <a:gd name="connsiteX71" fmla="*/ 9094841 w 12976491"/>
              <a:gd name="connsiteY71" fmla="*/ 6407543 h 6577012"/>
              <a:gd name="connsiteX72" fmla="*/ 9094841 w 12976491"/>
              <a:gd name="connsiteY72" fmla="*/ 6464032 h 6577012"/>
              <a:gd name="connsiteX73" fmla="*/ 8691343 w 12976491"/>
              <a:gd name="connsiteY73" fmla="*/ 6520522 h 6577012"/>
              <a:gd name="connsiteX74" fmla="*/ 8174867 w 12976491"/>
              <a:gd name="connsiteY74" fmla="*/ 6464032 h 6577012"/>
              <a:gd name="connsiteX75" fmla="*/ 7835927 w 12976491"/>
              <a:gd name="connsiteY75" fmla="*/ 6294564 h 6577012"/>
              <a:gd name="connsiteX76" fmla="*/ 7835927 w 12976491"/>
              <a:gd name="connsiteY76" fmla="*/ 6230004 h 6577012"/>
              <a:gd name="connsiteX77" fmla="*/ 7835927 w 12976491"/>
              <a:gd name="connsiteY77" fmla="*/ 6173514 h 6577012"/>
              <a:gd name="connsiteX78" fmla="*/ 7835927 w 12976491"/>
              <a:gd name="connsiteY78" fmla="*/ 6117024 h 6577012"/>
              <a:gd name="connsiteX79" fmla="*/ 7892417 w 12976491"/>
              <a:gd name="connsiteY79" fmla="*/ 5947556 h 6577012"/>
              <a:gd name="connsiteX80" fmla="*/ 7892417 w 12976491"/>
              <a:gd name="connsiteY80" fmla="*/ 5891066 h 6577012"/>
              <a:gd name="connsiteX81" fmla="*/ 7835927 w 12976491"/>
              <a:gd name="connsiteY81" fmla="*/ 5721597 h 6577012"/>
              <a:gd name="connsiteX82" fmla="*/ 7835927 w 12976491"/>
              <a:gd name="connsiteY82" fmla="*/ 5374589 h 6577012"/>
              <a:gd name="connsiteX83" fmla="*/ 7892417 w 12976491"/>
              <a:gd name="connsiteY83" fmla="*/ 4801622 h 6577012"/>
              <a:gd name="connsiteX84" fmla="*/ 7779439 w 12976491"/>
              <a:gd name="connsiteY84" fmla="*/ 4632153 h 6577012"/>
              <a:gd name="connsiteX85" fmla="*/ 7666459 w 12976491"/>
              <a:gd name="connsiteY85" fmla="*/ 4406194 h 6577012"/>
              <a:gd name="connsiteX86" fmla="*/ 7601899 w 12976491"/>
              <a:gd name="connsiteY86" fmla="*/ 4349705 h 6577012"/>
              <a:gd name="connsiteX87" fmla="*/ 7545409 w 12976491"/>
              <a:gd name="connsiteY87" fmla="*/ 4349705 h 6577012"/>
              <a:gd name="connsiteX88" fmla="*/ 7432431 w 12976491"/>
              <a:gd name="connsiteY88" fmla="*/ 4406194 h 6577012"/>
              <a:gd name="connsiteX89" fmla="*/ 7037003 w 12976491"/>
              <a:gd name="connsiteY89" fmla="*/ 4688643 h 6577012"/>
              <a:gd name="connsiteX90" fmla="*/ 6060537 w 12976491"/>
              <a:gd name="connsiteY90" fmla="*/ 4745132 h 6577012"/>
              <a:gd name="connsiteX91" fmla="*/ 4688645 w 12976491"/>
              <a:gd name="connsiteY91" fmla="*/ 4745132 h 6577012"/>
              <a:gd name="connsiteX92" fmla="*/ 4059188 w 12976491"/>
              <a:gd name="connsiteY92" fmla="*/ 4519174 h 6577012"/>
              <a:gd name="connsiteX93" fmla="*/ 3034304 w 12976491"/>
              <a:gd name="connsiteY93" fmla="*/ 3889718 h 6577012"/>
              <a:gd name="connsiteX94" fmla="*/ 2856765 w 12976491"/>
              <a:gd name="connsiteY94" fmla="*/ 3889718 h 6577012"/>
              <a:gd name="connsiteX95" fmla="*/ 2800275 w 12976491"/>
              <a:gd name="connsiteY95" fmla="*/ 4115676 h 6577012"/>
              <a:gd name="connsiteX96" fmla="*/ 2461337 w 12976491"/>
              <a:gd name="connsiteY96" fmla="*/ 4462684 h 6577012"/>
              <a:gd name="connsiteX97" fmla="*/ 2461337 w 12976491"/>
              <a:gd name="connsiteY97" fmla="*/ 4632153 h 6577012"/>
              <a:gd name="connsiteX98" fmla="*/ 2461337 w 12976491"/>
              <a:gd name="connsiteY98" fmla="*/ 4801622 h 6577012"/>
              <a:gd name="connsiteX99" fmla="*/ 2743785 w 12976491"/>
              <a:gd name="connsiteY99" fmla="*/ 5487568 h 6577012"/>
              <a:gd name="connsiteX100" fmla="*/ 2913254 w 12976491"/>
              <a:gd name="connsiteY100" fmla="*/ 5947556 h 6577012"/>
              <a:gd name="connsiteX101" fmla="*/ 3034304 w 12976491"/>
              <a:gd name="connsiteY101" fmla="*/ 5947556 h 6577012"/>
              <a:gd name="connsiteX102" fmla="*/ 3373242 w 12976491"/>
              <a:gd name="connsiteY102" fmla="*/ 6117024 h 6577012"/>
              <a:gd name="connsiteX103" fmla="*/ 3599201 w 12976491"/>
              <a:gd name="connsiteY103" fmla="*/ 6351054 h 6577012"/>
              <a:gd name="connsiteX104" fmla="*/ 3599201 w 12976491"/>
              <a:gd name="connsiteY104" fmla="*/ 6520522 h 6577012"/>
              <a:gd name="connsiteX105" fmla="*/ 3486221 w 12976491"/>
              <a:gd name="connsiteY105" fmla="*/ 6577012 h 6577012"/>
              <a:gd name="connsiteX106" fmla="*/ 2743785 w 12976491"/>
              <a:gd name="connsiteY106" fmla="*/ 6577012 h 6577012"/>
              <a:gd name="connsiteX107" fmla="*/ 2348357 w 12976491"/>
              <a:gd name="connsiteY107" fmla="*/ 6520522 h 6577012"/>
              <a:gd name="connsiteX108" fmla="*/ 2227308 w 12976491"/>
              <a:gd name="connsiteY108" fmla="*/ 6407543 h 6577012"/>
              <a:gd name="connsiteX109" fmla="*/ 2170818 w 12976491"/>
              <a:gd name="connsiteY109" fmla="*/ 6060535 h 6577012"/>
              <a:gd name="connsiteX110" fmla="*/ 2057839 w 12976491"/>
              <a:gd name="connsiteY110" fmla="*/ 5947556 h 6577012"/>
              <a:gd name="connsiteX111" fmla="*/ 1775390 w 12976491"/>
              <a:gd name="connsiteY111" fmla="*/ 5834576 h 6577012"/>
              <a:gd name="connsiteX112" fmla="*/ 1597851 w 12976491"/>
              <a:gd name="connsiteY112" fmla="*/ 5778086 h 6577012"/>
              <a:gd name="connsiteX113" fmla="*/ 1597851 w 12976491"/>
              <a:gd name="connsiteY113" fmla="*/ 5600548 h 6577012"/>
              <a:gd name="connsiteX114" fmla="*/ 1541362 w 12976491"/>
              <a:gd name="connsiteY114" fmla="*/ 5148630 h 6577012"/>
              <a:gd name="connsiteX115" fmla="*/ 1371893 w 12976491"/>
              <a:gd name="connsiteY115" fmla="*/ 4858112 h 6577012"/>
              <a:gd name="connsiteX116" fmla="*/ 1371893 w 12976491"/>
              <a:gd name="connsiteY116" fmla="*/ 5035651 h 6577012"/>
              <a:gd name="connsiteX117" fmla="*/ 1258913 w 12976491"/>
              <a:gd name="connsiteY117" fmla="*/ 5544058 h 6577012"/>
              <a:gd name="connsiteX118" fmla="*/ 1315403 w 12976491"/>
              <a:gd name="connsiteY118" fmla="*/ 5721597 h 6577012"/>
              <a:gd name="connsiteX119" fmla="*/ 1541362 w 12976491"/>
              <a:gd name="connsiteY119" fmla="*/ 5891066 h 6577012"/>
              <a:gd name="connsiteX120" fmla="*/ 1775390 w 12976491"/>
              <a:gd name="connsiteY120" fmla="*/ 6004046 h 6577012"/>
              <a:gd name="connsiteX121" fmla="*/ 1831880 w 12976491"/>
              <a:gd name="connsiteY121" fmla="*/ 6117024 h 6577012"/>
              <a:gd name="connsiteX122" fmla="*/ 1831880 w 12976491"/>
              <a:gd name="connsiteY122" fmla="*/ 6230004 h 6577012"/>
              <a:gd name="connsiteX123" fmla="*/ 1662411 w 12976491"/>
              <a:gd name="connsiteY123" fmla="*/ 6294564 h 6577012"/>
              <a:gd name="connsiteX124" fmla="*/ 1662411 w 12976491"/>
              <a:gd name="connsiteY124" fmla="*/ 6351054 h 6577012"/>
              <a:gd name="connsiteX125" fmla="*/ 1428382 w 12976491"/>
              <a:gd name="connsiteY125" fmla="*/ 6294564 h 6577012"/>
              <a:gd name="connsiteX126" fmla="*/ 685946 w 12976491"/>
              <a:gd name="connsiteY126" fmla="*/ 6230004 h 6577012"/>
              <a:gd name="connsiteX127" fmla="*/ 516477 w 12976491"/>
              <a:gd name="connsiteY127" fmla="*/ 6230004 h 6577012"/>
              <a:gd name="connsiteX128" fmla="*/ 516477 w 12976491"/>
              <a:gd name="connsiteY128" fmla="*/ 6117024 h 6577012"/>
              <a:gd name="connsiteX129" fmla="*/ 516477 w 12976491"/>
              <a:gd name="connsiteY129" fmla="*/ 5778086 h 6577012"/>
              <a:gd name="connsiteX130" fmla="*/ 459988 w 12976491"/>
              <a:gd name="connsiteY130" fmla="*/ 5665108 h 6577012"/>
              <a:gd name="connsiteX131" fmla="*/ 347008 w 12976491"/>
              <a:gd name="connsiteY131" fmla="*/ 5431078 h 6577012"/>
              <a:gd name="connsiteX132" fmla="*/ 347008 w 12976491"/>
              <a:gd name="connsiteY132" fmla="*/ 5374589 h 6577012"/>
              <a:gd name="connsiteX133" fmla="*/ 169469 w 12976491"/>
              <a:gd name="connsiteY133" fmla="*/ 5318100 h 6577012"/>
              <a:gd name="connsiteX134" fmla="*/ 169469 w 12976491"/>
              <a:gd name="connsiteY134" fmla="*/ 5092140 h 6577012"/>
              <a:gd name="connsiteX135" fmla="*/ 347008 w 12976491"/>
              <a:gd name="connsiteY135" fmla="*/ 4519174 h 6577012"/>
              <a:gd name="connsiteX136" fmla="*/ 403498 w 12976491"/>
              <a:gd name="connsiteY136" fmla="*/ 4172166 h 6577012"/>
              <a:gd name="connsiteX137" fmla="*/ 225959 w 12976491"/>
              <a:gd name="connsiteY137" fmla="*/ 3776738 h 6577012"/>
              <a:gd name="connsiteX138" fmla="*/ 225959 w 12976491"/>
              <a:gd name="connsiteY138" fmla="*/ 3663759 h 6577012"/>
              <a:gd name="connsiteX139" fmla="*/ 0 w 12976491"/>
              <a:gd name="connsiteY139" fmla="*/ 3147282 h 6577012"/>
              <a:gd name="connsiteX140" fmla="*/ 0 w 12976491"/>
              <a:gd name="connsiteY140" fmla="*/ 2170818 h 6577012"/>
              <a:gd name="connsiteX141" fmla="*/ 112979 w 12976491"/>
              <a:gd name="connsiteY141" fmla="*/ 1831880 h 6577012"/>
              <a:gd name="connsiteX142" fmla="*/ 169469 w 12976491"/>
              <a:gd name="connsiteY142" fmla="*/ 1662411 h 6577012"/>
              <a:gd name="connsiteX143" fmla="*/ 976465 w 12976491"/>
              <a:gd name="connsiteY143" fmla="*/ 572967 h 6577012"/>
              <a:gd name="connsiteX144" fmla="*/ 1202423 w 12976491"/>
              <a:gd name="connsiteY144" fmla="*/ 403498 h 6577012"/>
              <a:gd name="connsiteX145" fmla="*/ 2001349 w 12976491"/>
              <a:gd name="connsiteY145" fmla="*/ 403498 h 657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976491" h="6577012">
                <a:moveTo>
                  <a:pt x="2969744" y="0"/>
                </a:moveTo>
                <a:lnTo>
                  <a:pt x="3203773" y="0"/>
                </a:lnTo>
                <a:lnTo>
                  <a:pt x="4002699" y="282449"/>
                </a:lnTo>
                <a:lnTo>
                  <a:pt x="5374591" y="459988"/>
                </a:lnTo>
                <a:lnTo>
                  <a:pt x="6407545" y="403498"/>
                </a:lnTo>
                <a:lnTo>
                  <a:pt x="7093491" y="225959"/>
                </a:lnTo>
                <a:lnTo>
                  <a:pt x="7601899" y="56490"/>
                </a:lnTo>
                <a:lnTo>
                  <a:pt x="8118375" y="0"/>
                </a:lnTo>
                <a:lnTo>
                  <a:pt x="8691343" y="56490"/>
                </a:lnTo>
                <a:lnTo>
                  <a:pt x="9094841" y="282449"/>
                </a:lnTo>
                <a:lnTo>
                  <a:pt x="9724299" y="798926"/>
                </a:lnTo>
                <a:lnTo>
                  <a:pt x="10353755" y="1258913"/>
                </a:lnTo>
                <a:lnTo>
                  <a:pt x="10862161" y="1484872"/>
                </a:lnTo>
                <a:lnTo>
                  <a:pt x="11039699" y="1371892"/>
                </a:lnTo>
                <a:lnTo>
                  <a:pt x="11725647" y="1315403"/>
                </a:lnTo>
                <a:lnTo>
                  <a:pt x="11895115" y="1315403"/>
                </a:lnTo>
                <a:lnTo>
                  <a:pt x="11895115" y="1371892"/>
                </a:lnTo>
                <a:lnTo>
                  <a:pt x="11725647" y="1484872"/>
                </a:lnTo>
                <a:lnTo>
                  <a:pt x="11604597" y="1541361"/>
                </a:lnTo>
                <a:lnTo>
                  <a:pt x="11322149" y="1718900"/>
                </a:lnTo>
                <a:lnTo>
                  <a:pt x="11152679" y="1662411"/>
                </a:lnTo>
                <a:lnTo>
                  <a:pt x="11096191" y="1662411"/>
                </a:lnTo>
                <a:lnTo>
                  <a:pt x="11152679" y="1831880"/>
                </a:lnTo>
                <a:lnTo>
                  <a:pt x="11322149" y="2687295"/>
                </a:lnTo>
                <a:lnTo>
                  <a:pt x="11378639" y="2856764"/>
                </a:lnTo>
                <a:lnTo>
                  <a:pt x="11604597" y="2913253"/>
                </a:lnTo>
                <a:lnTo>
                  <a:pt x="11895115" y="2913253"/>
                </a:lnTo>
                <a:lnTo>
                  <a:pt x="11951607" y="2977813"/>
                </a:lnTo>
                <a:lnTo>
                  <a:pt x="11838627" y="3203772"/>
                </a:lnTo>
                <a:lnTo>
                  <a:pt x="11782135" y="3373240"/>
                </a:lnTo>
                <a:lnTo>
                  <a:pt x="11838627" y="3486220"/>
                </a:lnTo>
                <a:lnTo>
                  <a:pt x="12008095" y="3542710"/>
                </a:lnTo>
                <a:lnTo>
                  <a:pt x="12411593" y="3599199"/>
                </a:lnTo>
                <a:lnTo>
                  <a:pt x="12637551" y="3542710"/>
                </a:lnTo>
                <a:lnTo>
                  <a:pt x="12919999" y="3260261"/>
                </a:lnTo>
                <a:lnTo>
                  <a:pt x="12976491" y="3203772"/>
                </a:lnTo>
                <a:lnTo>
                  <a:pt x="12976491" y="3316751"/>
                </a:lnTo>
                <a:lnTo>
                  <a:pt x="12863511" y="3599199"/>
                </a:lnTo>
                <a:lnTo>
                  <a:pt x="12637551" y="3889718"/>
                </a:lnTo>
                <a:lnTo>
                  <a:pt x="12290543" y="4002697"/>
                </a:lnTo>
                <a:lnTo>
                  <a:pt x="12177563" y="4059186"/>
                </a:lnTo>
                <a:lnTo>
                  <a:pt x="12121075" y="4115676"/>
                </a:lnTo>
                <a:lnTo>
                  <a:pt x="12064585" y="4115676"/>
                </a:lnTo>
                <a:lnTo>
                  <a:pt x="12064585" y="4228656"/>
                </a:lnTo>
                <a:lnTo>
                  <a:pt x="12234055" y="4462684"/>
                </a:lnTo>
                <a:lnTo>
                  <a:pt x="12177563" y="4575664"/>
                </a:lnTo>
                <a:lnTo>
                  <a:pt x="12064585" y="4745132"/>
                </a:lnTo>
                <a:lnTo>
                  <a:pt x="11782135" y="4858112"/>
                </a:lnTo>
                <a:lnTo>
                  <a:pt x="11548107" y="4914602"/>
                </a:lnTo>
                <a:lnTo>
                  <a:pt x="11378639" y="4914602"/>
                </a:lnTo>
                <a:lnTo>
                  <a:pt x="10918651" y="4575664"/>
                </a:lnTo>
                <a:lnTo>
                  <a:pt x="10692691" y="4172166"/>
                </a:lnTo>
                <a:lnTo>
                  <a:pt x="10636203" y="4059186"/>
                </a:lnTo>
                <a:lnTo>
                  <a:pt x="10523223" y="4002697"/>
                </a:lnTo>
                <a:lnTo>
                  <a:pt x="10232705" y="4002697"/>
                </a:lnTo>
                <a:lnTo>
                  <a:pt x="9893767" y="3663759"/>
                </a:lnTo>
                <a:lnTo>
                  <a:pt x="9837277" y="3663759"/>
                </a:lnTo>
                <a:lnTo>
                  <a:pt x="9780787" y="3663759"/>
                </a:lnTo>
                <a:lnTo>
                  <a:pt x="9780787" y="3776738"/>
                </a:lnTo>
                <a:lnTo>
                  <a:pt x="9667807" y="3833228"/>
                </a:lnTo>
                <a:lnTo>
                  <a:pt x="9490269" y="3776738"/>
                </a:lnTo>
                <a:lnTo>
                  <a:pt x="9320799" y="3833228"/>
                </a:lnTo>
                <a:lnTo>
                  <a:pt x="9377289" y="3946207"/>
                </a:lnTo>
                <a:lnTo>
                  <a:pt x="9264311" y="4462684"/>
                </a:lnTo>
                <a:lnTo>
                  <a:pt x="9151331" y="5035651"/>
                </a:lnTo>
                <a:lnTo>
                  <a:pt x="9094841" y="5374589"/>
                </a:lnTo>
                <a:lnTo>
                  <a:pt x="9207819" y="5778086"/>
                </a:lnTo>
                <a:lnTo>
                  <a:pt x="9377289" y="5891066"/>
                </a:lnTo>
                <a:lnTo>
                  <a:pt x="9490269" y="6004046"/>
                </a:lnTo>
                <a:lnTo>
                  <a:pt x="9490269" y="6173514"/>
                </a:lnTo>
                <a:lnTo>
                  <a:pt x="9094841" y="6173514"/>
                </a:lnTo>
                <a:lnTo>
                  <a:pt x="9094841" y="6407543"/>
                </a:lnTo>
                <a:lnTo>
                  <a:pt x="9094841" y="6464032"/>
                </a:lnTo>
                <a:lnTo>
                  <a:pt x="8691343" y="6520522"/>
                </a:lnTo>
                <a:lnTo>
                  <a:pt x="8174867" y="6464032"/>
                </a:lnTo>
                <a:lnTo>
                  <a:pt x="7835927" y="6294564"/>
                </a:lnTo>
                <a:lnTo>
                  <a:pt x="7835927" y="6230004"/>
                </a:lnTo>
                <a:lnTo>
                  <a:pt x="7835927" y="6173514"/>
                </a:lnTo>
                <a:lnTo>
                  <a:pt x="7835927" y="6117024"/>
                </a:lnTo>
                <a:lnTo>
                  <a:pt x="7892417" y="5947556"/>
                </a:lnTo>
                <a:lnTo>
                  <a:pt x="7892417" y="5891066"/>
                </a:lnTo>
                <a:lnTo>
                  <a:pt x="7835927" y="5721597"/>
                </a:lnTo>
                <a:lnTo>
                  <a:pt x="7835927" y="5374589"/>
                </a:lnTo>
                <a:lnTo>
                  <a:pt x="7892417" y="4801622"/>
                </a:lnTo>
                <a:lnTo>
                  <a:pt x="7779439" y="4632153"/>
                </a:lnTo>
                <a:lnTo>
                  <a:pt x="7666459" y="4406194"/>
                </a:lnTo>
                <a:lnTo>
                  <a:pt x="7601899" y="4349705"/>
                </a:lnTo>
                <a:lnTo>
                  <a:pt x="7545409" y="4349705"/>
                </a:lnTo>
                <a:lnTo>
                  <a:pt x="7432431" y="4406194"/>
                </a:lnTo>
                <a:lnTo>
                  <a:pt x="7037003" y="4688643"/>
                </a:lnTo>
                <a:lnTo>
                  <a:pt x="6060537" y="4745132"/>
                </a:lnTo>
                <a:lnTo>
                  <a:pt x="4688645" y="4745132"/>
                </a:lnTo>
                <a:lnTo>
                  <a:pt x="4059188" y="4519174"/>
                </a:lnTo>
                <a:lnTo>
                  <a:pt x="3034304" y="3889718"/>
                </a:lnTo>
                <a:lnTo>
                  <a:pt x="2856765" y="3889718"/>
                </a:lnTo>
                <a:lnTo>
                  <a:pt x="2800275" y="4115676"/>
                </a:lnTo>
                <a:lnTo>
                  <a:pt x="2461337" y="4462684"/>
                </a:lnTo>
                <a:lnTo>
                  <a:pt x="2461337" y="4632153"/>
                </a:lnTo>
                <a:lnTo>
                  <a:pt x="2461337" y="4801622"/>
                </a:lnTo>
                <a:lnTo>
                  <a:pt x="2743785" y="5487568"/>
                </a:lnTo>
                <a:lnTo>
                  <a:pt x="2913254" y="5947556"/>
                </a:lnTo>
                <a:lnTo>
                  <a:pt x="3034304" y="5947556"/>
                </a:lnTo>
                <a:lnTo>
                  <a:pt x="3373242" y="6117024"/>
                </a:lnTo>
                <a:lnTo>
                  <a:pt x="3599201" y="6351054"/>
                </a:lnTo>
                <a:lnTo>
                  <a:pt x="3599201" y="6520522"/>
                </a:lnTo>
                <a:lnTo>
                  <a:pt x="3486221" y="6577012"/>
                </a:lnTo>
                <a:lnTo>
                  <a:pt x="2743785" y="6577012"/>
                </a:lnTo>
                <a:lnTo>
                  <a:pt x="2348357" y="6520522"/>
                </a:lnTo>
                <a:lnTo>
                  <a:pt x="2227308" y="6407543"/>
                </a:lnTo>
                <a:lnTo>
                  <a:pt x="2170818" y="6060535"/>
                </a:lnTo>
                <a:lnTo>
                  <a:pt x="2057839" y="5947556"/>
                </a:lnTo>
                <a:lnTo>
                  <a:pt x="1775390" y="5834576"/>
                </a:lnTo>
                <a:lnTo>
                  <a:pt x="1597851" y="5778086"/>
                </a:lnTo>
                <a:lnTo>
                  <a:pt x="1597851" y="5600548"/>
                </a:lnTo>
                <a:lnTo>
                  <a:pt x="1541362" y="5148630"/>
                </a:lnTo>
                <a:lnTo>
                  <a:pt x="1371893" y="4858112"/>
                </a:lnTo>
                <a:lnTo>
                  <a:pt x="1371893" y="5035651"/>
                </a:lnTo>
                <a:lnTo>
                  <a:pt x="1258913" y="5544058"/>
                </a:lnTo>
                <a:lnTo>
                  <a:pt x="1315403" y="5721597"/>
                </a:lnTo>
                <a:lnTo>
                  <a:pt x="1541362" y="5891066"/>
                </a:lnTo>
                <a:lnTo>
                  <a:pt x="1775390" y="6004046"/>
                </a:lnTo>
                <a:lnTo>
                  <a:pt x="1831880" y="6117024"/>
                </a:lnTo>
                <a:lnTo>
                  <a:pt x="1831880" y="6230004"/>
                </a:lnTo>
                <a:lnTo>
                  <a:pt x="1662411" y="6294564"/>
                </a:lnTo>
                <a:lnTo>
                  <a:pt x="1662411" y="6351054"/>
                </a:lnTo>
                <a:lnTo>
                  <a:pt x="1428382" y="6294564"/>
                </a:lnTo>
                <a:lnTo>
                  <a:pt x="685946" y="6230004"/>
                </a:lnTo>
                <a:lnTo>
                  <a:pt x="516477" y="6230004"/>
                </a:lnTo>
                <a:lnTo>
                  <a:pt x="516477" y="6117024"/>
                </a:lnTo>
                <a:lnTo>
                  <a:pt x="516477" y="5778086"/>
                </a:lnTo>
                <a:lnTo>
                  <a:pt x="459988" y="5665108"/>
                </a:lnTo>
                <a:lnTo>
                  <a:pt x="347008" y="5431078"/>
                </a:lnTo>
                <a:lnTo>
                  <a:pt x="347008" y="5374589"/>
                </a:lnTo>
                <a:lnTo>
                  <a:pt x="169469" y="5318100"/>
                </a:lnTo>
                <a:lnTo>
                  <a:pt x="169469" y="5092140"/>
                </a:lnTo>
                <a:lnTo>
                  <a:pt x="347008" y="4519174"/>
                </a:lnTo>
                <a:lnTo>
                  <a:pt x="403498" y="4172166"/>
                </a:lnTo>
                <a:lnTo>
                  <a:pt x="225959" y="3776738"/>
                </a:lnTo>
                <a:lnTo>
                  <a:pt x="225959" y="3663759"/>
                </a:lnTo>
                <a:lnTo>
                  <a:pt x="0" y="3147282"/>
                </a:lnTo>
                <a:lnTo>
                  <a:pt x="0" y="2170818"/>
                </a:lnTo>
                <a:lnTo>
                  <a:pt x="112979" y="1831880"/>
                </a:lnTo>
                <a:lnTo>
                  <a:pt x="169469" y="1662411"/>
                </a:lnTo>
                <a:lnTo>
                  <a:pt x="976465" y="572967"/>
                </a:lnTo>
                <a:lnTo>
                  <a:pt x="1202423" y="403498"/>
                </a:lnTo>
                <a:lnTo>
                  <a:pt x="2001349" y="4034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8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328632" y="1524000"/>
            <a:ext cx="6749528" cy="4161631"/>
          </a:xfrm>
          <a:custGeom>
            <a:avLst/>
            <a:gdLst>
              <a:gd name="connsiteX0" fmla="*/ 12087285 w 13465660"/>
              <a:gd name="connsiteY0" fmla="*/ 0 h 8323262"/>
              <a:gd name="connsiteX1" fmla="*/ 12272836 w 13465660"/>
              <a:gd name="connsiteY1" fmla="*/ 185551 h 8323262"/>
              <a:gd name="connsiteX2" fmla="*/ 12272836 w 13465660"/>
              <a:gd name="connsiteY2" fmla="*/ 371101 h 8323262"/>
              <a:gd name="connsiteX3" fmla="*/ 12529072 w 13465660"/>
              <a:gd name="connsiteY3" fmla="*/ 503637 h 8323262"/>
              <a:gd name="connsiteX4" fmla="*/ 12714623 w 13465660"/>
              <a:gd name="connsiteY4" fmla="*/ 565487 h 8323262"/>
              <a:gd name="connsiteX5" fmla="*/ 12714623 w 13465660"/>
              <a:gd name="connsiteY5" fmla="*/ 627338 h 8323262"/>
              <a:gd name="connsiteX6" fmla="*/ 12714623 w 13465660"/>
              <a:gd name="connsiteY6" fmla="*/ 689188 h 8323262"/>
              <a:gd name="connsiteX7" fmla="*/ 12838323 w 13465660"/>
              <a:gd name="connsiteY7" fmla="*/ 936588 h 8323262"/>
              <a:gd name="connsiteX8" fmla="*/ 13403810 w 13465660"/>
              <a:gd name="connsiteY8" fmla="*/ 1378375 h 8323262"/>
              <a:gd name="connsiteX9" fmla="*/ 13403810 w 13465660"/>
              <a:gd name="connsiteY9" fmla="*/ 1502075 h 8323262"/>
              <a:gd name="connsiteX10" fmla="*/ 13465660 w 13465660"/>
              <a:gd name="connsiteY10" fmla="*/ 1502075 h 8323262"/>
              <a:gd name="connsiteX11" fmla="*/ 13341960 w 13465660"/>
              <a:gd name="connsiteY11" fmla="*/ 1687625 h 8323262"/>
              <a:gd name="connsiteX12" fmla="*/ 13280110 w 13465660"/>
              <a:gd name="connsiteY12" fmla="*/ 1811326 h 8323262"/>
              <a:gd name="connsiteX13" fmla="*/ 13147574 w 13465660"/>
              <a:gd name="connsiteY13" fmla="*/ 1943862 h 8323262"/>
              <a:gd name="connsiteX14" fmla="*/ 13085723 w 13465660"/>
              <a:gd name="connsiteY14" fmla="*/ 2067562 h 8323262"/>
              <a:gd name="connsiteX15" fmla="*/ 13023873 w 13465660"/>
              <a:gd name="connsiteY15" fmla="*/ 2067562 h 8323262"/>
              <a:gd name="connsiteX16" fmla="*/ 12962023 w 13465660"/>
              <a:gd name="connsiteY16" fmla="*/ 2253112 h 8323262"/>
              <a:gd name="connsiteX17" fmla="*/ 12900173 w 13465660"/>
              <a:gd name="connsiteY17" fmla="*/ 2314963 h 8323262"/>
              <a:gd name="connsiteX18" fmla="*/ 12776473 w 13465660"/>
              <a:gd name="connsiteY18" fmla="*/ 2314963 h 8323262"/>
              <a:gd name="connsiteX19" fmla="*/ 12396536 w 13465660"/>
              <a:gd name="connsiteY19" fmla="*/ 2129412 h 8323262"/>
              <a:gd name="connsiteX20" fmla="*/ 11963585 w 13465660"/>
              <a:gd name="connsiteY20" fmla="*/ 2253112 h 8323262"/>
              <a:gd name="connsiteX21" fmla="*/ 11901735 w 13465660"/>
              <a:gd name="connsiteY21" fmla="*/ 2314963 h 8323262"/>
              <a:gd name="connsiteX22" fmla="*/ 11707349 w 13465660"/>
              <a:gd name="connsiteY22" fmla="*/ 2500513 h 8323262"/>
              <a:gd name="connsiteX23" fmla="*/ 11645499 w 13465660"/>
              <a:gd name="connsiteY23" fmla="*/ 2694899 h 8323262"/>
              <a:gd name="connsiteX24" fmla="*/ 11645499 w 13465660"/>
              <a:gd name="connsiteY24" fmla="*/ 2818599 h 8323262"/>
              <a:gd name="connsiteX25" fmla="*/ 11583648 w 13465660"/>
              <a:gd name="connsiteY25" fmla="*/ 3066000 h 8323262"/>
              <a:gd name="connsiteX26" fmla="*/ 11212548 w 13465660"/>
              <a:gd name="connsiteY26" fmla="*/ 3507787 h 8323262"/>
              <a:gd name="connsiteX27" fmla="*/ 10894461 w 13465660"/>
              <a:gd name="connsiteY27" fmla="*/ 3878888 h 8323262"/>
              <a:gd name="connsiteX28" fmla="*/ 10770761 w 13465660"/>
              <a:gd name="connsiteY28" fmla="*/ 4506225 h 8323262"/>
              <a:gd name="connsiteX29" fmla="*/ 10523360 w 13465660"/>
              <a:gd name="connsiteY29" fmla="*/ 4824311 h 8323262"/>
              <a:gd name="connsiteX30" fmla="*/ 10337810 w 13465660"/>
              <a:gd name="connsiteY30" fmla="*/ 5513498 h 8323262"/>
              <a:gd name="connsiteX31" fmla="*/ 10275960 w 13465660"/>
              <a:gd name="connsiteY31" fmla="*/ 6070150 h 8323262"/>
              <a:gd name="connsiteX32" fmla="*/ 10275960 w 13465660"/>
              <a:gd name="connsiteY32" fmla="*/ 6132000 h 8323262"/>
              <a:gd name="connsiteX33" fmla="*/ 10205274 w 13465660"/>
              <a:gd name="connsiteY33" fmla="*/ 6883038 h 8323262"/>
              <a:gd name="connsiteX34" fmla="*/ 10205274 w 13465660"/>
              <a:gd name="connsiteY34" fmla="*/ 7139274 h 8323262"/>
              <a:gd name="connsiteX35" fmla="*/ 10205274 w 13465660"/>
              <a:gd name="connsiteY35" fmla="*/ 7262974 h 8323262"/>
              <a:gd name="connsiteX36" fmla="*/ 10399660 w 13465660"/>
              <a:gd name="connsiteY36" fmla="*/ 7448524 h 8323262"/>
              <a:gd name="connsiteX37" fmla="*/ 10647061 w 13465660"/>
              <a:gd name="connsiteY37" fmla="*/ 7704760 h 8323262"/>
              <a:gd name="connsiteX38" fmla="*/ 10647061 w 13465660"/>
              <a:gd name="connsiteY38" fmla="*/ 7766610 h 8323262"/>
              <a:gd name="connsiteX39" fmla="*/ 10523360 w 13465660"/>
              <a:gd name="connsiteY39" fmla="*/ 7890311 h 8323262"/>
              <a:gd name="connsiteX40" fmla="*/ 10461510 w 13465660"/>
              <a:gd name="connsiteY40" fmla="*/ 7890311 h 8323262"/>
              <a:gd name="connsiteX41" fmla="*/ 10337810 w 13465660"/>
              <a:gd name="connsiteY41" fmla="*/ 7890311 h 8323262"/>
              <a:gd name="connsiteX42" fmla="*/ 10399660 w 13465660"/>
              <a:gd name="connsiteY42" fmla="*/ 7952161 h 8323262"/>
              <a:gd name="connsiteX43" fmla="*/ 10399660 w 13465660"/>
              <a:gd name="connsiteY43" fmla="*/ 8199562 h 8323262"/>
              <a:gd name="connsiteX44" fmla="*/ 10275960 w 13465660"/>
              <a:gd name="connsiteY44" fmla="*/ 8199562 h 8323262"/>
              <a:gd name="connsiteX45" fmla="*/ 10205274 w 13465660"/>
              <a:gd name="connsiteY45" fmla="*/ 8199562 h 8323262"/>
              <a:gd name="connsiteX46" fmla="*/ 10205274 w 13465660"/>
              <a:gd name="connsiteY46" fmla="*/ 8261412 h 8323262"/>
              <a:gd name="connsiteX47" fmla="*/ 10143424 w 13465660"/>
              <a:gd name="connsiteY47" fmla="*/ 8261412 h 8323262"/>
              <a:gd name="connsiteX48" fmla="*/ 9772323 w 13465660"/>
              <a:gd name="connsiteY48" fmla="*/ 8323262 h 8323262"/>
              <a:gd name="connsiteX49" fmla="*/ 9330536 w 13465660"/>
              <a:gd name="connsiteY49" fmla="*/ 8261412 h 8323262"/>
              <a:gd name="connsiteX50" fmla="*/ 9268686 w 13465660"/>
              <a:gd name="connsiteY50" fmla="*/ 8075862 h 8323262"/>
              <a:gd name="connsiteX51" fmla="*/ 9021285 w 13465660"/>
              <a:gd name="connsiteY51" fmla="*/ 7952161 h 8323262"/>
              <a:gd name="connsiteX52" fmla="*/ 8959435 w 13465660"/>
              <a:gd name="connsiteY52" fmla="*/ 7828461 h 8323262"/>
              <a:gd name="connsiteX53" fmla="*/ 9021285 w 13465660"/>
              <a:gd name="connsiteY53" fmla="*/ 7510374 h 8323262"/>
              <a:gd name="connsiteX54" fmla="*/ 8959435 w 13465660"/>
              <a:gd name="connsiteY54" fmla="*/ 7448524 h 8323262"/>
              <a:gd name="connsiteX55" fmla="*/ 8897585 w 13465660"/>
              <a:gd name="connsiteY55" fmla="*/ 7262974 h 8323262"/>
              <a:gd name="connsiteX56" fmla="*/ 9021285 w 13465660"/>
              <a:gd name="connsiteY56" fmla="*/ 7015574 h 8323262"/>
              <a:gd name="connsiteX57" fmla="*/ 9021285 w 13465660"/>
              <a:gd name="connsiteY57" fmla="*/ 6388236 h 8323262"/>
              <a:gd name="connsiteX58" fmla="*/ 9021285 w 13465660"/>
              <a:gd name="connsiteY58" fmla="*/ 6132000 h 8323262"/>
              <a:gd name="connsiteX59" fmla="*/ 9021285 w 13465660"/>
              <a:gd name="connsiteY59" fmla="*/ 5946450 h 8323262"/>
              <a:gd name="connsiteX60" fmla="*/ 9083135 w 13465660"/>
              <a:gd name="connsiteY60" fmla="*/ 5822749 h 8323262"/>
              <a:gd name="connsiteX61" fmla="*/ 9021285 w 13465660"/>
              <a:gd name="connsiteY61" fmla="*/ 5513498 h 8323262"/>
              <a:gd name="connsiteX62" fmla="*/ 9021285 w 13465660"/>
              <a:gd name="connsiteY62" fmla="*/ 5380962 h 8323262"/>
              <a:gd name="connsiteX63" fmla="*/ 9021285 w 13465660"/>
              <a:gd name="connsiteY63" fmla="*/ 5133562 h 8323262"/>
              <a:gd name="connsiteX64" fmla="*/ 8765049 w 13465660"/>
              <a:gd name="connsiteY64" fmla="*/ 4948012 h 8323262"/>
              <a:gd name="connsiteX65" fmla="*/ 8393948 w 13465660"/>
              <a:gd name="connsiteY65" fmla="*/ 4886161 h 8323262"/>
              <a:gd name="connsiteX66" fmla="*/ 8208397 w 13465660"/>
              <a:gd name="connsiteY66" fmla="*/ 4824311 h 8323262"/>
              <a:gd name="connsiteX67" fmla="*/ 7581061 w 13465660"/>
              <a:gd name="connsiteY67" fmla="*/ 4948012 h 8323262"/>
              <a:gd name="connsiteX68" fmla="*/ 6706323 w 13465660"/>
              <a:gd name="connsiteY68" fmla="*/ 5133562 h 8323262"/>
              <a:gd name="connsiteX69" fmla="*/ 5955286 w 13465660"/>
              <a:gd name="connsiteY69" fmla="*/ 5009862 h 8323262"/>
              <a:gd name="connsiteX70" fmla="*/ 5389799 w 13465660"/>
              <a:gd name="connsiteY70" fmla="*/ 4753625 h 8323262"/>
              <a:gd name="connsiteX71" fmla="*/ 5266098 w 13465660"/>
              <a:gd name="connsiteY71" fmla="*/ 5195412 h 8323262"/>
              <a:gd name="connsiteX72" fmla="*/ 5204248 w 13465660"/>
              <a:gd name="connsiteY72" fmla="*/ 5257262 h 8323262"/>
              <a:gd name="connsiteX73" fmla="*/ 5071713 w 13465660"/>
              <a:gd name="connsiteY73" fmla="*/ 5442812 h 8323262"/>
              <a:gd name="connsiteX74" fmla="*/ 4824312 w 13465660"/>
              <a:gd name="connsiteY74" fmla="*/ 5946450 h 8323262"/>
              <a:gd name="connsiteX75" fmla="*/ 4382525 w 13465660"/>
              <a:gd name="connsiteY75" fmla="*/ 6326386 h 8323262"/>
              <a:gd name="connsiteX76" fmla="*/ 4196974 w 13465660"/>
              <a:gd name="connsiteY76" fmla="*/ 6511936 h 8323262"/>
              <a:gd name="connsiteX77" fmla="*/ 4196974 w 13465660"/>
              <a:gd name="connsiteY77" fmla="*/ 6635636 h 8323262"/>
              <a:gd name="connsiteX78" fmla="*/ 4638761 w 13465660"/>
              <a:gd name="connsiteY78" fmla="*/ 7139274 h 8323262"/>
              <a:gd name="connsiteX79" fmla="*/ 4886162 w 13465660"/>
              <a:gd name="connsiteY79" fmla="*/ 7386674 h 8323262"/>
              <a:gd name="connsiteX80" fmla="*/ 5266098 w 13465660"/>
              <a:gd name="connsiteY80" fmla="*/ 7448524 h 8323262"/>
              <a:gd name="connsiteX81" fmla="*/ 5451649 w 13465660"/>
              <a:gd name="connsiteY81" fmla="*/ 7510374 h 8323262"/>
              <a:gd name="connsiteX82" fmla="*/ 5637199 w 13465660"/>
              <a:gd name="connsiteY82" fmla="*/ 7766610 h 8323262"/>
              <a:gd name="connsiteX83" fmla="*/ 5637199 w 13465660"/>
              <a:gd name="connsiteY83" fmla="*/ 7890311 h 8323262"/>
              <a:gd name="connsiteX84" fmla="*/ 5513499 w 13465660"/>
              <a:gd name="connsiteY84" fmla="*/ 7952161 h 8323262"/>
              <a:gd name="connsiteX85" fmla="*/ 5389799 w 13465660"/>
              <a:gd name="connsiteY85" fmla="*/ 7952161 h 8323262"/>
              <a:gd name="connsiteX86" fmla="*/ 5389799 w 13465660"/>
              <a:gd name="connsiteY86" fmla="*/ 8014012 h 8323262"/>
              <a:gd name="connsiteX87" fmla="*/ 4948012 w 13465660"/>
              <a:gd name="connsiteY87" fmla="*/ 8014012 h 8323262"/>
              <a:gd name="connsiteX88" fmla="*/ 4638761 w 13465660"/>
              <a:gd name="connsiteY88" fmla="*/ 8014012 h 8323262"/>
              <a:gd name="connsiteX89" fmla="*/ 4515061 w 13465660"/>
              <a:gd name="connsiteY89" fmla="*/ 7952161 h 8323262"/>
              <a:gd name="connsiteX90" fmla="*/ 4515061 w 13465660"/>
              <a:gd name="connsiteY90" fmla="*/ 7890311 h 8323262"/>
              <a:gd name="connsiteX91" fmla="*/ 4320675 w 13465660"/>
              <a:gd name="connsiteY91" fmla="*/ 7634074 h 8323262"/>
              <a:gd name="connsiteX92" fmla="*/ 4258824 w 13465660"/>
              <a:gd name="connsiteY92" fmla="*/ 7572224 h 8323262"/>
              <a:gd name="connsiteX93" fmla="*/ 3949574 w 13465660"/>
              <a:gd name="connsiteY93" fmla="*/ 7201124 h 8323262"/>
              <a:gd name="connsiteX94" fmla="*/ 3569638 w 13465660"/>
              <a:gd name="connsiteY94" fmla="*/ 6759337 h 8323262"/>
              <a:gd name="connsiteX95" fmla="*/ 3260387 w 13465660"/>
              <a:gd name="connsiteY95" fmla="*/ 6450086 h 8323262"/>
              <a:gd name="connsiteX96" fmla="*/ 3260387 w 13465660"/>
              <a:gd name="connsiteY96" fmla="*/ 6264536 h 8323262"/>
              <a:gd name="connsiteX97" fmla="*/ 3445937 w 13465660"/>
              <a:gd name="connsiteY97" fmla="*/ 6070150 h 8323262"/>
              <a:gd name="connsiteX98" fmla="*/ 3507787 w 13465660"/>
              <a:gd name="connsiteY98" fmla="*/ 5699049 h 8323262"/>
              <a:gd name="connsiteX99" fmla="*/ 2880450 w 13465660"/>
              <a:gd name="connsiteY99" fmla="*/ 6264536 h 8323262"/>
              <a:gd name="connsiteX100" fmla="*/ 2694900 w 13465660"/>
              <a:gd name="connsiteY100" fmla="*/ 6388236 h 8323262"/>
              <a:gd name="connsiteX101" fmla="*/ 2818600 w 13465660"/>
              <a:gd name="connsiteY101" fmla="*/ 7139274 h 8323262"/>
              <a:gd name="connsiteX102" fmla="*/ 2942300 w 13465660"/>
              <a:gd name="connsiteY102" fmla="*/ 7572224 h 8323262"/>
              <a:gd name="connsiteX103" fmla="*/ 3136686 w 13465660"/>
              <a:gd name="connsiteY103" fmla="*/ 7634074 h 8323262"/>
              <a:gd name="connsiteX104" fmla="*/ 3322237 w 13465660"/>
              <a:gd name="connsiteY104" fmla="*/ 7634074 h 8323262"/>
              <a:gd name="connsiteX105" fmla="*/ 3507787 w 13465660"/>
              <a:gd name="connsiteY105" fmla="*/ 7766610 h 8323262"/>
              <a:gd name="connsiteX106" fmla="*/ 3507787 w 13465660"/>
              <a:gd name="connsiteY106" fmla="*/ 8014012 h 8323262"/>
              <a:gd name="connsiteX107" fmla="*/ 3322237 w 13465660"/>
              <a:gd name="connsiteY107" fmla="*/ 8075862 h 8323262"/>
              <a:gd name="connsiteX108" fmla="*/ 3260387 w 13465660"/>
              <a:gd name="connsiteY108" fmla="*/ 8137712 h 8323262"/>
              <a:gd name="connsiteX109" fmla="*/ 3198536 w 13465660"/>
              <a:gd name="connsiteY109" fmla="*/ 8137712 h 8323262"/>
              <a:gd name="connsiteX110" fmla="*/ 2942300 w 13465660"/>
              <a:gd name="connsiteY110" fmla="*/ 8137712 h 8323262"/>
              <a:gd name="connsiteX111" fmla="*/ 2509349 w 13465660"/>
              <a:gd name="connsiteY111" fmla="*/ 8137712 h 8323262"/>
              <a:gd name="connsiteX112" fmla="*/ 2385649 w 13465660"/>
              <a:gd name="connsiteY112" fmla="*/ 7890311 h 8323262"/>
              <a:gd name="connsiteX113" fmla="*/ 2191263 w 13465660"/>
              <a:gd name="connsiteY113" fmla="*/ 7766610 h 8323262"/>
              <a:gd name="connsiteX114" fmla="*/ 1943862 w 13465660"/>
              <a:gd name="connsiteY114" fmla="*/ 6697487 h 8323262"/>
              <a:gd name="connsiteX115" fmla="*/ 1943862 w 13465660"/>
              <a:gd name="connsiteY115" fmla="*/ 6573786 h 8323262"/>
              <a:gd name="connsiteX116" fmla="*/ 1882012 w 13465660"/>
              <a:gd name="connsiteY116" fmla="*/ 6450086 h 8323262"/>
              <a:gd name="connsiteX117" fmla="*/ 1696461 w 13465660"/>
              <a:gd name="connsiteY117" fmla="*/ 6264536 h 8323262"/>
              <a:gd name="connsiteX118" fmla="*/ 1696461 w 13465660"/>
              <a:gd name="connsiteY118" fmla="*/ 6193850 h 8323262"/>
              <a:gd name="connsiteX119" fmla="*/ 1440225 w 13465660"/>
              <a:gd name="connsiteY119" fmla="*/ 6326386 h 8323262"/>
              <a:gd name="connsiteX120" fmla="*/ 945424 w 13465660"/>
              <a:gd name="connsiteY120" fmla="*/ 6326386 h 8323262"/>
              <a:gd name="connsiteX121" fmla="*/ 318087 w 13465660"/>
              <a:gd name="connsiteY121" fmla="*/ 6070150 h 8323262"/>
              <a:gd name="connsiteX122" fmla="*/ 0 w 13465660"/>
              <a:gd name="connsiteY122" fmla="*/ 5380962 h 8323262"/>
              <a:gd name="connsiteX123" fmla="*/ 70686 w 13465660"/>
              <a:gd name="connsiteY123" fmla="*/ 5195412 h 8323262"/>
              <a:gd name="connsiteX124" fmla="*/ 318087 w 13465660"/>
              <a:gd name="connsiteY124" fmla="*/ 5257262 h 8323262"/>
              <a:gd name="connsiteX125" fmla="*/ 565487 w 13465660"/>
              <a:gd name="connsiteY125" fmla="*/ 5699049 h 8323262"/>
              <a:gd name="connsiteX126" fmla="*/ 1007274 w 13465660"/>
              <a:gd name="connsiteY126" fmla="*/ 5884599 h 8323262"/>
              <a:gd name="connsiteX127" fmla="*/ 1510911 w 13465660"/>
              <a:gd name="connsiteY127" fmla="*/ 5822749 h 8323262"/>
              <a:gd name="connsiteX128" fmla="*/ 1820162 w 13465660"/>
              <a:gd name="connsiteY128" fmla="*/ 5442812 h 8323262"/>
              <a:gd name="connsiteX129" fmla="*/ 1943862 w 13465660"/>
              <a:gd name="connsiteY129" fmla="*/ 5380962 h 8323262"/>
              <a:gd name="connsiteX130" fmla="*/ 1943862 w 13465660"/>
              <a:gd name="connsiteY130" fmla="*/ 5319112 h 8323262"/>
              <a:gd name="connsiteX131" fmla="*/ 2067562 w 13465660"/>
              <a:gd name="connsiteY131" fmla="*/ 4691775 h 8323262"/>
              <a:gd name="connsiteX132" fmla="*/ 2129412 w 13465660"/>
              <a:gd name="connsiteY132" fmla="*/ 4506225 h 8323262"/>
              <a:gd name="connsiteX133" fmla="*/ 2191263 w 13465660"/>
              <a:gd name="connsiteY133" fmla="*/ 4382525 h 8323262"/>
              <a:gd name="connsiteX134" fmla="*/ 2261949 w 13465660"/>
              <a:gd name="connsiteY134" fmla="*/ 4196974 h 8323262"/>
              <a:gd name="connsiteX135" fmla="*/ 2261949 w 13465660"/>
              <a:gd name="connsiteY135" fmla="*/ 4135124 h 8323262"/>
              <a:gd name="connsiteX136" fmla="*/ 2323799 w 13465660"/>
              <a:gd name="connsiteY136" fmla="*/ 3878888 h 8323262"/>
              <a:gd name="connsiteX137" fmla="*/ 2323799 w 13465660"/>
              <a:gd name="connsiteY137" fmla="*/ 3817037 h 8323262"/>
              <a:gd name="connsiteX138" fmla="*/ 2447499 w 13465660"/>
              <a:gd name="connsiteY138" fmla="*/ 3384086 h 8323262"/>
              <a:gd name="connsiteX139" fmla="*/ 2447499 w 13465660"/>
              <a:gd name="connsiteY139" fmla="*/ 3322236 h 8323262"/>
              <a:gd name="connsiteX140" fmla="*/ 2509349 w 13465660"/>
              <a:gd name="connsiteY140" fmla="*/ 3189700 h 8323262"/>
              <a:gd name="connsiteX141" fmla="*/ 3136686 w 13465660"/>
              <a:gd name="connsiteY141" fmla="*/ 2005712 h 8323262"/>
              <a:gd name="connsiteX142" fmla="*/ 3569638 w 13465660"/>
              <a:gd name="connsiteY142" fmla="*/ 1811326 h 8323262"/>
              <a:gd name="connsiteX143" fmla="*/ 3764024 w 13465660"/>
              <a:gd name="connsiteY143" fmla="*/ 1563925 h 8323262"/>
              <a:gd name="connsiteX144" fmla="*/ 4196974 w 13465660"/>
              <a:gd name="connsiteY144" fmla="*/ 1502075 h 8323262"/>
              <a:gd name="connsiteX145" fmla="*/ 4320675 w 13465660"/>
              <a:gd name="connsiteY145" fmla="*/ 1502075 h 8323262"/>
              <a:gd name="connsiteX146" fmla="*/ 4576911 w 13465660"/>
              <a:gd name="connsiteY146" fmla="*/ 1440225 h 8323262"/>
              <a:gd name="connsiteX147" fmla="*/ 4948012 w 13465660"/>
              <a:gd name="connsiteY147" fmla="*/ 1502075 h 8323262"/>
              <a:gd name="connsiteX148" fmla="*/ 5204248 w 13465660"/>
              <a:gd name="connsiteY148" fmla="*/ 1563925 h 8323262"/>
              <a:gd name="connsiteX149" fmla="*/ 5513499 w 13465660"/>
              <a:gd name="connsiteY149" fmla="*/ 1563925 h 8323262"/>
              <a:gd name="connsiteX150" fmla="*/ 5637199 w 13465660"/>
              <a:gd name="connsiteY150" fmla="*/ 1625775 h 8323262"/>
              <a:gd name="connsiteX151" fmla="*/ 5699050 w 13465660"/>
              <a:gd name="connsiteY151" fmla="*/ 1625775 h 8323262"/>
              <a:gd name="connsiteX152" fmla="*/ 6644473 w 13465660"/>
              <a:gd name="connsiteY152" fmla="*/ 1563925 h 8323262"/>
              <a:gd name="connsiteX153" fmla="*/ 6706323 w 13465660"/>
              <a:gd name="connsiteY153" fmla="*/ 1563925 h 8323262"/>
              <a:gd name="connsiteX154" fmla="*/ 6891873 w 13465660"/>
              <a:gd name="connsiteY154" fmla="*/ 1563925 h 8323262"/>
              <a:gd name="connsiteX155" fmla="*/ 7201124 w 13465660"/>
              <a:gd name="connsiteY155" fmla="*/ 1563925 h 8323262"/>
              <a:gd name="connsiteX156" fmla="*/ 7519211 w 13465660"/>
              <a:gd name="connsiteY156" fmla="*/ 1563925 h 8323262"/>
              <a:gd name="connsiteX157" fmla="*/ 7766611 w 13465660"/>
              <a:gd name="connsiteY157" fmla="*/ 1502075 h 8323262"/>
              <a:gd name="connsiteX158" fmla="*/ 7828461 w 13465660"/>
              <a:gd name="connsiteY158" fmla="*/ 1502075 h 8323262"/>
              <a:gd name="connsiteX159" fmla="*/ 8084697 w 13465660"/>
              <a:gd name="connsiteY159" fmla="*/ 1502075 h 8323262"/>
              <a:gd name="connsiteX160" fmla="*/ 8517648 w 13465660"/>
              <a:gd name="connsiteY160" fmla="*/ 1502075 h 8323262"/>
              <a:gd name="connsiteX161" fmla="*/ 8641349 w 13465660"/>
              <a:gd name="connsiteY161" fmla="*/ 1502075 h 8323262"/>
              <a:gd name="connsiteX162" fmla="*/ 9021285 w 13465660"/>
              <a:gd name="connsiteY162" fmla="*/ 1502075 h 8323262"/>
              <a:gd name="connsiteX163" fmla="*/ 9206836 w 13465660"/>
              <a:gd name="connsiteY163" fmla="*/ 1378375 h 8323262"/>
              <a:gd name="connsiteX164" fmla="*/ 9454236 w 13465660"/>
              <a:gd name="connsiteY164" fmla="*/ 1254675 h 8323262"/>
              <a:gd name="connsiteX165" fmla="*/ 10205274 w 13465660"/>
              <a:gd name="connsiteY165" fmla="*/ 1060288 h 8323262"/>
              <a:gd name="connsiteX166" fmla="*/ 10585210 w 13465660"/>
              <a:gd name="connsiteY166" fmla="*/ 874738 h 8323262"/>
              <a:gd name="connsiteX167" fmla="*/ 10647061 w 13465660"/>
              <a:gd name="connsiteY167" fmla="*/ 812888 h 8323262"/>
              <a:gd name="connsiteX168" fmla="*/ 10956311 w 13465660"/>
              <a:gd name="connsiteY168" fmla="*/ 441787 h 8323262"/>
              <a:gd name="connsiteX169" fmla="*/ 11398098 w 13465660"/>
              <a:gd name="connsiteY169" fmla="*/ 309251 h 8323262"/>
              <a:gd name="connsiteX170" fmla="*/ 11778035 w 13465660"/>
              <a:gd name="connsiteY170" fmla="*/ 247401 h 8323262"/>
              <a:gd name="connsiteX171" fmla="*/ 11901735 w 13465660"/>
              <a:gd name="connsiteY171" fmla="*/ 61851 h 83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3465660" h="8323262">
                <a:moveTo>
                  <a:pt x="12087285" y="0"/>
                </a:moveTo>
                <a:lnTo>
                  <a:pt x="12272836" y="185551"/>
                </a:lnTo>
                <a:lnTo>
                  <a:pt x="12272836" y="371101"/>
                </a:lnTo>
                <a:lnTo>
                  <a:pt x="12529072" y="503637"/>
                </a:lnTo>
                <a:lnTo>
                  <a:pt x="12714623" y="565487"/>
                </a:lnTo>
                <a:lnTo>
                  <a:pt x="12714623" y="627338"/>
                </a:lnTo>
                <a:lnTo>
                  <a:pt x="12714623" y="689188"/>
                </a:lnTo>
                <a:lnTo>
                  <a:pt x="12838323" y="936588"/>
                </a:lnTo>
                <a:lnTo>
                  <a:pt x="13403810" y="1378375"/>
                </a:lnTo>
                <a:lnTo>
                  <a:pt x="13403810" y="1502075"/>
                </a:lnTo>
                <a:lnTo>
                  <a:pt x="13465660" y="1502075"/>
                </a:lnTo>
                <a:lnTo>
                  <a:pt x="13341960" y="1687625"/>
                </a:lnTo>
                <a:lnTo>
                  <a:pt x="13280110" y="1811326"/>
                </a:lnTo>
                <a:lnTo>
                  <a:pt x="13147574" y="1943862"/>
                </a:lnTo>
                <a:lnTo>
                  <a:pt x="13085723" y="2067562"/>
                </a:lnTo>
                <a:lnTo>
                  <a:pt x="13023873" y="2067562"/>
                </a:lnTo>
                <a:lnTo>
                  <a:pt x="12962023" y="2253112"/>
                </a:lnTo>
                <a:lnTo>
                  <a:pt x="12900173" y="2314963"/>
                </a:lnTo>
                <a:lnTo>
                  <a:pt x="12776473" y="2314963"/>
                </a:lnTo>
                <a:lnTo>
                  <a:pt x="12396536" y="2129412"/>
                </a:lnTo>
                <a:lnTo>
                  <a:pt x="11963585" y="2253112"/>
                </a:lnTo>
                <a:lnTo>
                  <a:pt x="11901735" y="2314963"/>
                </a:lnTo>
                <a:lnTo>
                  <a:pt x="11707349" y="2500513"/>
                </a:lnTo>
                <a:lnTo>
                  <a:pt x="11645499" y="2694899"/>
                </a:lnTo>
                <a:lnTo>
                  <a:pt x="11645499" y="2818599"/>
                </a:lnTo>
                <a:lnTo>
                  <a:pt x="11583648" y="3066000"/>
                </a:lnTo>
                <a:lnTo>
                  <a:pt x="11212548" y="3507787"/>
                </a:lnTo>
                <a:lnTo>
                  <a:pt x="10894461" y="3878888"/>
                </a:lnTo>
                <a:lnTo>
                  <a:pt x="10770761" y="4506225"/>
                </a:lnTo>
                <a:lnTo>
                  <a:pt x="10523360" y="4824311"/>
                </a:lnTo>
                <a:lnTo>
                  <a:pt x="10337810" y="5513498"/>
                </a:lnTo>
                <a:lnTo>
                  <a:pt x="10275960" y="6070150"/>
                </a:lnTo>
                <a:lnTo>
                  <a:pt x="10275960" y="6132000"/>
                </a:lnTo>
                <a:lnTo>
                  <a:pt x="10205274" y="6883038"/>
                </a:lnTo>
                <a:lnTo>
                  <a:pt x="10205274" y="7139274"/>
                </a:lnTo>
                <a:lnTo>
                  <a:pt x="10205274" y="7262974"/>
                </a:lnTo>
                <a:lnTo>
                  <a:pt x="10399660" y="7448524"/>
                </a:lnTo>
                <a:lnTo>
                  <a:pt x="10647061" y="7704760"/>
                </a:lnTo>
                <a:lnTo>
                  <a:pt x="10647061" y="7766610"/>
                </a:lnTo>
                <a:lnTo>
                  <a:pt x="10523360" y="7890311"/>
                </a:lnTo>
                <a:lnTo>
                  <a:pt x="10461510" y="7890311"/>
                </a:lnTo>
                <a:lnTo>
                  <a:pt x="10337810" y="7890311"/>
                </a:lnTo>
                <a:lnTo>
                  <a:pt x="10399660" y="7952161"/>
                </a:lnTo>
                <a:lnTo>
                  <a:pt x="10399660" y="8199562"/>
                </a:lnTo>
                <a:lnTo>
                  <a:pt x="10275960" y="8199562"/>
                </a:lnTo>
                <a:lnTo>
                  <a:pt x="10205274" y="8199562"/>
                </a:lnTo>
                <a:lnTo>
                  <a:pt x="10205274" y="8261412"/>
                </a:lnTo>
                <a:lnTo>
                  <a:pt x="10143424" y="8261412"/>
                </a:lnTo>
                <a:lnTo>
                  <a:pt x="9772323" y="8323262"/>
                </a:lnTo>
                <a:lnTo>
                  <a:pt x="9330536" y="8261412"/>
                </a:lnTo>
                <a:lnTo>
                  <a:pt x="9268686" y="8075862"/>
                </a:lnTo>
                <a:lnTo>
                  <a:pt x="9021285" y="7952161"/>
                </a:lnTo>
                <a:lnTo>
                  <a:pt x="8959435" y="7828461"/>
                </a:lnTo>
                <a:lnTo>
                  <a:pt x="9021285" y="7510374"/>
                </a:lnTo>
                <a:lnTo>
                  <a:pt x="8959435" y="7448524"/>
                </a:lnTo>
                <a:lnTo>
                  <a:pt x="8897585" y="7262974"/>
                </a:lnTo>
                <a:lnTo>
                  <a:pt x="9021285" y="7015574"/>
                </a:lnTo>
                <a:lnTo>
                  <a:pt x="9021285" y="6388236"/>
                </a:lnTo>
                <a:lnTo>
                  <a:pt x="9021285" y="6132000"/>
                </a:lnTo>
                <a:lnTo>
                  <a:pt x="9021285" y="5946450"/>
                </a:lnTo>
                <a:lnTo>
                  <a:pt x="9083135" y="5822749"/>
                </a:lnTo>
                <a:lnTo>
                  <a:pt x="9021285" y="5513498"/>
                </a:lnTo>
                <a:lnTo>
                  <a:pt x="9021285" y="5380962"/>
                </a:lnTo>
                <a:lnTo>
                  <a:pt x="9021285" y="5133562"/>
                </a:lnTo>
                <a:lnTo>
                  <a:pt x="8765049" y="4948012"/>
                </a:lnTo>
                <a:lnTo>
                  <a:pt x="8393948" y="4886161"/>
                </a:lnTo>
                <a:lnTo>
                  <a:pt x="8208397" y="4824311"/>
                </a:lnTo>
                <a:lnTo>
                  <a:pt x="7581061" y="4948012"/>
                </a:lnTo>
                <a:lnTo>
                  <a:pt x="6706323" y="5133562"/>
                </a:lnTo>
                <a:lnTo>
                  <a:pt x="5955286" y="5009862"/>
                </a:lnTo>
                <a:lnTo>
                  <a:pt x="5389799" y="4753625"/>
                </a:lnTo>
                <a:lnTo>
                  <a:pt x="5266098" y="5195412"/>
                </a:lnTo>
                <a:lnTo>
                  <a:pt x="5204248" y="5257262"/>
                </a:lnTo>
                <a:lnTo>
                  <a:pt x="5071713" y="5442812"/>
                </a:lnTo>
                <a:lnTo>
                  <a:pt x="4824312" y="5946450"/>
                </a:lnTo>
                <a:lnTo>
                  <a:pt x="4382525" y="6326386"/>
                </a:lnTo>
                <a:lnTo>
                  <a:pt x="4196974" y="6511936"/>
                </a:lnTo>
                <a:lnTo>
                  <a:pt x="4196974" y="6635636"/>
                </a:lnTo>
                <a:lnTo>
                  <a:pt x="4638761" y="7139274"/>
                </a:lnTo>
                <a:lnTo>
                  <a:pt x="4886162" y="7386674"/>
                </a:lnTo>
                <a:lnTo>
                  <a:pt x="5266098" y="7448524"/>
                </a:lnTo>
                <a:lnTo>
                  <a:pt x="5451649" y="7510374"/>
                </a:lnTo>
                <a:lnTo>
                  <a:pt x="5637199" y="7766610"/>
                </a:lnTo>
                <a:lnTo>
                  <a:pt x="5637199" y="7890311"/>
                </a:lnTo>
                <a:lnTo>
                  <a:pt x="5513499" y="7952161"/>
                </a:lnTo>
                <a:lnTo>
                  <a:pt x="5389799" y="7952161"/>
                </a:lnTo>
                <a:lnTo>
                  <a:pt x="5389799" y="8014012"/>
                </a:lnTo>
                <a:lnTo>
                  <a:pt x="4948012" y="8014012"/>
                </a:lnTo>
                <a:lnTo>
                  <a:pt x="4638761" y="8014012"/>
                </a:lnTo>
                <a:lnTo>
                  <a:pt x="4515061" y="7952161"/>
                </a:lnTo>
                <a:lnTo>
                  <a:pt x="4515061" y="7890311"/>
                </a:lnTo>
                <a:lnTo>
                  <a:pt x="4320675" y="7634074"/>
                </a:lnTo>
                <a:lnTo>
                  <a:pt x="4258824" y="7572224"/>
                </a:lnTo>
                <a:lnTo>
                  <a:pt x="3949574" y="7201124"/>
                </a:lnTo>
                <a:lnTo>
                  <a:pt x="3569638" y="6759337"/>
                </a:lnTo>
                <a:lnTo>
                  <a:pt x="3260387" y="6450086"/>
                </a:lnTo>
                <a:lnTo>
                  <a:pt x="3260387" y="6264536"/>
                </a:lnTo>
                <a:lnTo>
                  <a:pt x="3445937" y="6070150"/>
                </a:lnTo>
                <a:lnTo>
                  <a:pt x="3507787" y="5699049"/>
                </a:lnTo>
                <a:lnTo>
                  <a:pt x="2880450" y="6264536"/>
                </a:lnTo>
                <a:lnTo>
                  <a:pt x="2694900" y="6388236"/>
                </a:lnTo>
                <a:lnTo>
                  <a:pt x="2818600" y="7139274"/>
                </a:lnTo>
                <a:lnTo>
                  <a:pt x="2942300" y="7572224"/>
                </a:lnTo>
                <a:lnTo>
                  <a:pt x="3136686" y="7634074"/>
                </a:lnTo>
                <a:lnTo>
                  <a:pt x="3322237" y="7634074"/>
                </a:lnTo>
                <a:lnTo>
                  <a:pt x="3507787" y="7766610"/>
                </a:lnTo>
                <a:lnTo>
                  <a:pt x="3507787" y="8014012"/>
                </a:lnTo>
                <a:lnTo>
                  <a:pt x="3322237" y="8075862"/>
                </a:lnTo>
                <a:lnTo>
                  <a:pt x="3260387" y="8137712"/>
                </a:lnTo>
                <a:lnTo>
                  <a:pt x="3198536" y="8137712"/>
                </a:lnTo>
                <a:lnTo>
                  <a:pt x="2942300" y="8137712"/>
                </a:lnTo>
                <a:lnTo>
                  <a:pt x="2509349" y="8137712"/>
                </a:lnTo>
                <a:lnTo>
                  <a:pt x="2385649" y="7890311"/>
                </a:lnTo>
                <a:lnTo>
                  <a:pt x="2191263" y="7766610"/>
                </a:lnTo>
                <a:lnTo>
                  <a:pt x="1943862" y="6697487"/>
                </a:lnTo>
                <a:lnTo>
                  <a:pt x="1943862" y="6573786"/>
                </a:lnTo>
                <a:lnTo>
                  <a:pt x="1882012" y="6450086"/>
                </a:lnTo>
                <a:lnTo>
                  <a:pt x="1696461" y="6264536"/>
                </a:lnTo>
                <a:lnTo>
                  <a:pt x="1696461" y="6193850"/>
                </a:lnTo>
                <a:lnTo>
                  <a:pt x="1440225" y="6326386"/>
                </a:lnTo>
                <a:lnTo>
                  <a:pt x="945424" y="6326386"/>
                </a:lnTo>
                <a:lnTo>
                  <a:pt x="318087" y="6070150"/>
                </a:lnTo>
                <a:lnTo>
                  <a:pt x="0" y="5380962"/>
                </a:lnTo>
                <a:lnTo>
                  <a:pt x="70686" y="5195412"/>
                </a:lnTo>
                <a:lnTo>
                  <a:pt x="318087" y="5257262"/>
                </a:lnTo>
                <a:lnTo>
                  <a:pt x="565487" y="5699049"/>
                </a:lnTo>
                <a:lnTo>
                  <a:pt x="1007274" y="5884599"/>
                </a:lnTo>
                <a:lnTo>
                  <a:pt x="1510911" y="5822749"/>
                </a:lnTo>
                <a:lnTo>
                  <a:pt x="1820162" y="5442812"/>
                </a:lnTo>
                <a:lnTo>
                  <a:pt x="1943862" y="5380962"/>
                </a:lnTo>
                <a:lnTo>
                  <a:pt x="1943862" y="5319112"/>
                </a:lnTo>
                <a:lnTo>
                  <a:pt x="2067562" y="4691775"/>
                </a:lnTo>
                <a:lnTo>
                  <a:pt x="2129412" y="4506225"/>
                </a:lnTo>
                <a:lnTo>
                  <a:pt x="2191263" y="4382525"/>
                </a:lnTo>
                <a:lnTo>
                  <a:pt x="2261949" y="4196974"/>
                </a:lnTo>
                <a:lnTo>
                  <a:pt x="2261949" y="4135124"/>
                </a:lnTo>
                <a:lnTo>
                  <a:pt x="2323799" y="3878888"/>
                </a:lnTo>
                <a:lnTo>
                  <a:pt x="2323799" y="3817037"/>
                </a:lnTo>
                <a:lnTo>
                  <a:pt x="2447499" y="3384086"/>
                </a:lnTo>
                <a:lnTo>
                  <a:pt x="2447499" y="3322236"/>
                </a:lnTo>
                <a:lnTo>
                  <a:pt x="2509349" y="3189700"/>
                </a:lnTo>
                <a:lnTo>
                  <a:pt x="3136686" y="2005712"/>
                </a:lnTo>
                <a:lnTo>
                  <a:pt x="3569638" y="1811326"/>
                </a:lnTo>
                <a:lnTo>
                  <a:pt x="3764024" y="1563925"/>
                </a:lnTo>
                <a:lnTo>
                  <a:pt x="4196974" y="1502075"/>
                </a:lnTo>
                <a:lnTo>
                  <a:pt x="4320675" y="1502075"/>
                </a:lnTo>
                <a:lnTo>
                  <a:pt x="4576911" y="1440225"/>
                </a:lnTo>
                <a:lnTo>
                  <a:pt x="4948012" y="1502075"/>
                </a:lnTo>
                <a:lnTo>
                  <a:pt x="5204248" y="1563925"/>
                </a:lnTo>
                <a:lnTo>
                  <a:pt x="5513499" y="1563925"/>
                </a:lnTo>
                <a:lnTo>
                  <a:pt x="5637199" y="1625775"/>
                </a:lnTo>
                <a:lnTo>
                  <a:pt x="5699050" y="1625775"/>
                </a:lnTo>
                <a:lnTo>
                  <a:pt x="6644473" y="1563925"/>
                </a:lnTo>
                <a:lnTo>
                  <a:pt x="6706323" y="1563925"/>
                </a:lnTo>
                <a:lnTo>
                  <a:pt x="6891873" y="1563925"/>
                </a:lnTo>
                <a:lnTo>
                  <a:pt x="7201124" y="1563925"/>
                </a:lnTo>
                <a:lnTo>
                  <a:pt x="7519211" y="1563925"/>
                </a:lnTo>
                <a:lnTo>
                  <a:pt x="7766611" y="1502075"/>
                </a:lnTo>
                <a:lnTo>
                  <a:pt x="7828461" y="1502075"/>
                </a:lnTo>
                <a:lnTo>
                  <a:pt x="8084697" y="1502075"/>
                </a:lnTo>
                <a:lnTo>
                  <a:pt x="8517648" y="1502075"/>
                </a:lnTo>
                <a:lnTo>
                  <a:pt x="8641349" y="1502075"/>
                </a:lnTo>
                <a:lnTo>
                  <a:pt x="9021285" y="1502075"/>
                </a:lnTo>
                <a:lnTo>
                  <a:pt x="9206836" y="1378375"/>
                </a:lnTo>
                <a:lnTo>
                  <a:pt x="9454236" y="1254675"/>
                </a:lnTo>
                <a:lnTo>
                  <a:pt x="10205274" y="1060288"/>
                </a:lnTo>
                <a:lnTo>
                  <a:pt x="10585210" y="874738"/>
                </a:lnTo>
                <a:lnTo>
                  <a:pt x="10647061" y="812888"/>
                </a:lnTo>
                <a:lnTo>
                  <a:pt x="10956311" y="441787"/>
                </a:lnTo>
                <a:lnTo>
                  <a:pt x="11398098" y="309251"/>
                </a:lnTo>
                <a:lnTo>
                  <a:pt x="11778035" y="247401"/>
                </a:lnTo>
                <a:lnTo>
                  <a:pt x="11901735" y="618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1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557798" y="990600"/>
            <a:ext cx="6148727" cy="4816475"/>
          </a:xfrm>
          <a:custGeom>
            <a:avLst/>
            <a:gdLst>
              <a:gd name="connsiteX0" fmla="*/ 9773183 w 12267030"/>
              <a:gd name="connsiteY0" fmla="*/ 9161407 h 9632950"/>
              <a:gd name="connsiteX1" fmla="*/ 10244992 w 12267030"/>
              <a:gd name="connsiteY1" fmla="*/ 9296134 h 9632950"/>
              <a:gd name="connsiteX2" fmla="*/ 10244992 w 12267030"/>
              <a:gd name="connsiteY2" fmla="*/ 9363497 h 9632950"/>
              <a:gd name="connsiteX3" fmla="*/ 9773183 w 12267030"/>
              <a:gd name="connsiteY3" fmla="*/ 9161407 h 9632950"/>
              <a:gd name="connsiteX4" fmla="*/ 8020751 w 12267030"/>
              <a:gd name="connsiteY4" fmla="*/ 9026680 h 9632950"/>
              <a:gd name="connsiteX5" fmla="*/ 8088151 w 12267030"/>
              <a:gd name="connsiteY5" fmla="*/ 9094044 h 9632950"/>
              <a:gd name="connsiteX6" fmla="*/ 8020751 w 12267030"/>
              <a:gd name="connsiteY6" fmla="*/ 9094044 h 9632950"/>
              <a:gd name="connsiteX7" fmla="*/ 8020751 w 12267030"/>
              <a:gd name="connsiteY7" fmla="*/ 9026680 h 9632950"/>
              <a:gd name="connsiteX8" fmla="*/ 5459503 w 12267030"/>
              <a:gd name="connsiteY8" fmla="*/ 9026680 h 9632950"/>
              <a:gd name="connsiteX9" fmla="*/ 5459503 w 12267030"/>
              <a:gd name="connsiteY9" fmla="*/ 9094044 h 9632950"/>
              <a:gd name="connsiteX10" fmla="*/ 5431068 w 12267030"/>
              <a:gd name="connsiteY10" fmla="*/ 9065625 h 9632950"/>
              <a:gd name="connsiteX11" fmla="*/ 5425802 w 12267030"/>
              <a:gd name="connsiteY11" fmla="*/ 9060362 h 9632950"/>
              <a:gd name="connsiteX12" fmla="*/ 5431068 w 12267030"/>
              <a:gd name="connsiteY12" fmla="*/ 9055099 h 9632950"/>
              <a:gd name="connsiteX13" fmla="*/ 5459503 w 12267030"/>
              <a:gd name="connsiteY13" fmla="*/ 9026680 h 9632950"/>
              <a:gd name="connsiteX14" fmla="*/ 1550229 w 12267030"/>
              <a:gd name="connsiteY14" fmla="*/ 7881504 h 9632950"/>
              <a:gd name="connsiteX15" fmla="*/ 1617631 w 12267030"/>
              <a:gd name="connsiteY15" fmla="*/ 7948868 h 9632950"/>
              <a:gd name="connsiteX16" fmla="*/ 1550229 w 12267030"/>
              <a:gd name="connsiteY16" fmla="*/ 7948868 h 9632950"/>
              <a:gd name="connsiteX17" fmla="*/ 1550229 w 12267030"/>
              <a:gd name="connsiteY17" fmla="*/ 7881504 h 9632950"/>
              <a:gd name="connsiteX18" fmla="*/ 9166572 w 12267030"/>
              <a:gd name="connsiteY18" fmla="*/ 7814142 h 9632950"/>
              <a:gd name="connsiteX19" fmla="*/ 9166572 w 12267030"/>
              <a:gd name="connsiteY19" fmla="*/ 7870979 h 9632950"/>
              <a:gd name="connsiteX20" fmla="*/ 9166572 w 12267030"/>
              <a:gd name="connsiteY20" fmla="*/ 7881504 h 9632950"/>
              <a:gd name="connsiteX21" fmla="*/ 9132872 w 12267030"/>
              <a:gd name="connsiteY21" fmla="*/ 7881504 h 9632950"/>
              <a:gd name="connsiteX22" fmla="*/ 9144324 w 12267030"/>
              <a:gd name="connsiteY22" fmla="*/ 7858612 h 9632950"/>
              <a:gd name="connsiteX23" fmla="*/ 9166572 w 12267030"/>
              <a:gd name="connsiteY23" fmla="*/ 7814142 h 9632950"/>
              <a:gd name="connsiteX24" fmla="*/ 9233973 w 12267030"/>
              <a:gd name="connsiteY24" fmla="*/ 7612052 h 9632950"/>
              <a:gd name="connsiteX25" fmla="*/ 9233973 w 12267030"/>
              <a:gd name="connsiteY25" fmla="*/ 7679414 h 9632950"/>
              <a:gd name="connsiteX26" fmla="*/ 9166572 w 12267030"/>
              <a:gd name="connsiteY26" fmla="*/ 7814142 h 9632950"/>
              <a:gd name="connsiteX27" fmla="*/ 9233973 w 12267030"/>
              <a:gd name="connsiteY27" fmla="*/ 7612052 h 9632950"/>
              <a:gd name="connsiteX28" fmla="*/ 9775356 w 12267030"/>
              <a:gd name="connsiteY28" fmla="*/ 7070974 h 9632950"/>
              <a:gd name="connsiteX29" fmla="*/ 9774236 w 12267030"/>
              <a:gd name="connsiteY29" fmla="*/ 7072093 h 9632950"/>
              <a:gd name="connsiteX30" fmla="*/ 9773183 w 12267030"/>
              <a:gd name="connsiteY30" fmla="*/ 7073145 h 9632950"/>
              <a:gd name="connsiteX31" fmla="*/ 9838413 w 12267030"/>
              <a:gd name="connsiteY31" fmla="*/ 7007953 h 9632950"/>
              <a:gd name="connsiteX32" fmla="*/ 9832160 w 12267030"/>
              <a:gd name="connsiteY32" fmla="*/ 7014202 h 9632950"/>
              <a:gd name="connsiteX33" fmla="*/ 9812150 w 12267030"/>
              <a:gd name="connsiteY33" fmla="*/ 7034201 h 9632950"/>
              <a:gd name="connsiteX34" fmla="*/ 9775356 w 12267030"/>
              <a:gd name="connsiteY34" fmla="*/ 7070974 h 9632950"/>
              <a:gd name="connsiteX35" fmla="*/ 9781608 w 12267030"/>
              <a:gd name="connsiteY35" fmla="*/ 7064725 h 9632950"/>
              <a:gd name="connsiteX36" fmla="*/ 9801618 w 12267030"/>
              <a:gd name="connsiteY36" fmla="*/ 7044726 h 9632950"/>
              <a:gd name="connsiteX37" fmla="*/ 9840585 w 12267030"/>
              <a:gd name="connsiteY37" fmla="*/ 7005782 h 9632950"/>
              <a:gd name="connsiteX38" fmla="*/ 9838413 w 12267030"/>
              <a:gd name="connsiteY38" fmla="*/ 7007953 h 9632950"/>
              <a:gd name="connsiteX39" fmla="*/ 9839532 w 12267030"/>
              <a:gd name="connsiteY39" fmla="*/ 7006835 h 9632950"/>
              <a:gd name="connsiteX40" fmla="*/ 9840585 w 12267030"/>
              <a:gd name="connsiteY40" fmla="*/ 7005782 h 9632950"/>
              <a:gd name="connsiteX41" fmla="*/ 10076489 w 12267030"/>
              <a:gd name="connsiteY41" fmla="*/ 6702647 h 9632950"/>
              <a:gd name="connsiteX42" fmla="*/ 10071223 w 12267030"/>
              <a:gd name="connsiteY42" fmla="*/ 6707910 h 9632950"/>
              <a:gd name="connsiteX43" fmla="*/ 10042788 w 12267030"/>
              <a:gd name="connsiteY43" fmla="*/ 6736328 h 9632950"/>
              <a:gd name="connsiteX44" fmla="*/ 10062045 w 12267030"/>
              <a:gd name="connsiteY44" fmla="*/ 6707459 h 9632950"/>
              <a:gd name="connsiteX45" fmla="*/ 10110190 w 12267030"/>
              <a:gd name="connsiteY45" fmla="*/ 6668966 h 9632950"/>
              <a:gd name="connsiteX46" fmla="*/ 10177591 w 12267030"/>
              <a:gd name="connsiteY46" fmla="*/ 6668966 h 9632950"/>
              <a:gd name="connsiteX47" fmla="*/ 10092286 w 12267030"/>
              <a:gd name="connsiteY47" fmla="*/ 6697384 h 9632950"/>
              <a:gd name="connsiteX48" fmla="*/ 10076489 w 12267030"/>
              <a:gd name="connsiteY48" fmla="*/ 6702647 h 9632950"/>
              <a:gd name="connsiteX49" fmla="*/ 10447196 w 12267030"/>
              <a:gd name="connsiteY49" fmla="*/ 6264786 h 9632950"/>
              <a:gd name="connsiteX50" fmla="*/ 10333456 w 12267030"/>
              <a:gd name="connsiteY50" fmla="*/ 6350043 h 9632950"/>
              <a:gd name="connsiteX51" fmla="*/ 10267460 w 12267030"/>
              <a:gd name="connsiteY51" fmla="*/ 6399512 h 9632950"/>
              <a:gd name="connsiteX52" fmla="*/ 10253417 w 12267030"/>
              <a:gd name="connsiteY52" fmla="*/ 6399512 h 9632950"/>
              <a:gd name="connsiteX53" fmla="*/ 10244992 w 12267030"/>
              <a:gd name="connsiteY53" fmla="*/ 6399512 h 9632950"/>
              <a:gd name="connsiteX54" fmla="*/ 10447196 w 12267030"/>
              <a:gd name="connsiteY54" fmla="*/ 6264786 h 9632950"/>
              <a:gd name="connsiteX55" fmla="*/ 12071598 w 12267030"/>
              <a:gd name="connsiteY55" fmla="*/ 5638211 h 9632950"/>
              <a:gd name="connsiteX56" fmla="*/ 12064826 w 12267030"/>
              <a:gd name="connsiteY56" fmla="*/ 5658516 h 9632950"/>
              <a:gd name="connsiteX57" fmla="*/ 12068380 w 12267030"/>
              <a:gd name="connsiteY57" fmla="*/ 5647859 h 9632950"/>
              <a:gd name="connsiteX58" fmla="*/ 12077548 w 12267030"/>
              <a:gd name="connsiteY58" fmla="*/ 5620371 h 9632950"/>
              <a:gd name="connsiteX59" fmla="*/ 12073251 w 12267030"/>
              <a:gd name="connsiteY59" fmla="*/ 5633255 h 9632950"/>
              <a:gd name="connsiteX60" fmla="*/ 12071598 w 12267030"/>
              <a:gd name="connsiteY60" fmla="*/ 5638211 h 9632950"/>
              <a:gd name="connsiteX61" fmla="*/ 12119505 w 12267030"/>
              <a:gd name="connsiteY61" fmla="*/ 5494572 h 9632950"/>
              <a:gd name="connsiteX62" fmla="*/ 12115772 w 12267030"/>
              <a:gd name="connsiteY62" fmla="*/ 5505765 h 9632950"/>
              <a:gd name="connsiteX63" fmla="*/ 12087074 w 12267030"/>
              <a:gd name="connsiteY63" fmla="*/ 5591811 h 9632950"/>
              <a:gd name="connsiteX64" fmla="*/ 12077548 w 12267030"/>
              <a:gd name="connsiteY64" fmla="*/ 5620371 h 9632950"/>
              <a:gd name="connsiteX65" fmla="*/ 12081281 w 12267030"/>
              <a:gd name="connsiteY65" fmla="*/ 5609178 h 9632950"/>
              <a:gd name="connsiteX66" fmla="*/ 12109979 w 12267030"/>
              <a:gd name="connsiteY66" fmla="*/ 5523132 h 9632950"/>
              <a:gd name="connsiteX67" fmla="*/ 12125455 w 12267030"/>
              <a:gd name="connsiteY67" fmla="*/ 5476732 h 9632950"/>
              <a:gd name="connsiteX68" fmla="*/ 12119505 w 12267030"/>
              <a:gd name="connsiteY68" fmla="*/ 5494572 h 9632950"/>
              <a:gd name="connsiteX69" fmla="*/ 12123802 w 12267030"/>
              <a:gd name="connsiteY69" fmla="*/ 5481687 h 9632950"/>
              <a:gd name="connsiteX70" fmla="*/ 12132227 w 12267030"/>
              <a:gd name="connsiteY70" fmla="*/ 5456426 h 9632950"/>
              <a:gd name="connsiteX71" fmla="*/ 12128673 w 12267030"/>
              <a:gd name="connsiteY71" fmla="*/ 5467083 h 9632950"/>
              <a:gd name="connsiteX72" fmla="*/ 12125455 w 12267030"/>
              <a:gd name="connsiteY72" fmla="*/ 5476732 h 9632950"/>
              <a:gd name="connsiteX73" fmla="*/ 202204 w 12267030"/>
              <a:gd name="connsiteY73" fmla="*/ 4715430 h 9632950"/>
              <a:gd name="connsiteX74" fmla="*/ 163238 w 12267030"/>
              <a:gd name="connsiteY74" fmla="*/ 4832264 h 9632950"/>
              <a:gd name="connsiteX75" fmla="*/ 159430 w 12267030"/>
              <a:gd name="connsiteY75" fmla="*/ 4843680 h 9632950"/>
              <a:gd name="connsiteX76" fmla="*/ 134803 w 12267030"/>
              <a:gd name="connsiteY76" fmla="*/ 4850157 h 9632950"/>
              <a:gd name="connsiteX77" fmla="*/ 202204 w 12267030"/>
              <a:gd name="connsiteY77" fmla="*/ 4715430 h 9632950"/>
              <a:gd name="connsiteX78" fmla="*/ 11323412 w 12267030"/>
              <a:gd name="connsiteY78" fmla="*/ 3570254 h 9632950"/>
              <a:gd name="connsiteX79" fmla="*/ 11458215 w 12267030"/>
              <a:gd name="connsiteY79" fmla="*/ 3637618 h 9632950"/>
              <a:gd name="connsiteX80" fmla="*/ 11429780 w 12267030"/>
              <a:gd name="connsiteY80" fmla="*/ 3637618 h 9632950"/>
              <a:gd name="connsiteX81" fmla="*/ 11424514 w 12267030"/>
              <a:gd name="connsiteY81" fmla="*/ 3637618 h 9632950"/>
              <a:gd name="connsiteX82" fmla="*/ 11323412 w 12267030"/>
              <a:gd name="connsiteY82" fmla="*/ 3570254 h 9632950"/>
              <a:gd name="connsiteX83" fmla="*/ 11188610 w 12267030"/>
              <a:gd name="connsiteY83" fmla="*/ 3502891 h 9632950"/>
              <a:gd name="connsiteX84" fmla="*/ 11323412 w 12267030"/>
              <a:gd name="connsiteY84" fmla="*/ 3570254 h 9632950"/>
              <a:gd name="connsiteX85" fmla="*/ 11262330 w 12267030"/>
              <a:gd name="connsiteY85" fmla="*/ 3558677 h 9632950"/>
              <a:gd name="connsiteX86" fmla="*/ 11231763 w 12267030"/>
              <a:gd name="connsiteY86" fmla="*/ 3546020 h 9632950"/>
              <a:gd name="connsiteX87" fmla="*/ 11227576 w 12267030"/>
              <a:gd name="connsiteY87" fmla="*/ 3541836 h 9632950"/>
              <a:gd name="connsiteX88" fmla="*/ 11188610 w 12267030"/>
              <a:gd name="connsiteY88" fmla="*/ 3502891 h 9632950"/>
              <a:gd name="connsiteX89" fmla="*/ 11121209 w 12267030"/>
              <a:gd name="connsiteY89" fmla="*/ 3435528 h 9632950"/>
              <a:gd name="connsiteX90" fmla="*/ 11188610 w 12267030"/>
              <a:gd name="connsiteY90" fmla="*/ 3435528 h 9632950"/>
              <a:gd name="connsiteX91" fmla="*/ 11188610 w 12267030"/>
              <a:gd name="connsiteY91" fmla="*/ 3502891 h 9632950"/>
              <a:gd name="connsiteX92" fmla="*/ 11121209 w 12267030"/>
              <a:gd name="connsiteY92" fmla="*/ 3435528 h 9632950"/>
              <a:gd name="connsiteX93" fmla="*/ 9368776 w 12267030"/>
              <a:gd name="connsiteY93" fmla="*/ 1145178 h 9632950"/>
              <a:gd name="connsiteX94" fmla="*/ 9368775 w 12267030"/>
              <a:gd name="connsiteY94" fmla="*/ 1145180 h 9632950"/>
              <a:gd name="connsiteX95" fmla="*/ 9368513 w 12267030"/>
              <a:gd name="connsiteY95" fmla="*/ 1146360 h 9632950"/>
              <a:gd name="connsiteX96" fmla="*/ 9233973 w 12267030"/>
              <a:gd name="connsiteY96" fmla="*/ 1751446 h 9632950"/>
              <a:gd name="connsiteX97" fmla="*/ 9233973 w 12267030"/>
              <a:gd name="connsiteY97" fmla="*/ 1733552 h 9632950"/>
              <a:gd name="connsiteX98" fmla="*/ 9233973 w 12267030"/>
              <a:gd name="connsiteY98" fmla="*/ 1616719 h 9632950"/>
              <a:gd name="connsiteX99" fmla="*/ 9345047 w 12267030"/>
              <a:gd name="connsiteY99" fmla="*/ 1228180 h 9632950"/>
              <a:gd name="connsiteX100" fmla="*/ 11323412 w 12267030"/>
              <a:gd name="connsiteY100" fmla="*/ 0 h 9632950"/>
              <a:gd name="connsiteX101" fmla="*/ 11390814 w 12267030"/>
              <a:gd name="connsiteY101" fmla="*/ 0 h 9632950"/>
              <a:gd name="connsiteX102" fmla="*/ 11458215 w 12267030"/>
              <a:gd name="connsiteY102" fmla="*/ 67363 h 9632950"/>
              <a:gd name="connsiteX103" fmla="*/ 11458215 w 12267030"/>
              <a:gd name="connsiteY103" fmla="*/ 134727 h 9632950"/>
              <a:gd name="connsiteX104" fmla="*/ 11390814 w 12267030"/>
              <a:gd name="connsiteY104" fmla="*/ 134727 h 9632950"/>
              <a:gd name="connsiteX105" fmla="*/ 11390814 w 12267030"/>
              <a:gd name="connsiteY105" fmla="*/ 67363 h 9632950"/>
              <a:gd name="connsiteX106" fmla="*/ 11323412 w 12267030"/>
              <a:gd name="connsiteY106" fmla="*/ 0 h 9632950"/>
              <a:gd name="connsiteX107" fmla="*/ 11256011 w 12267030"/>
              <a:gd name="connsiteY107" fmla="*/ 0 h 9632950"/>
              <a:gd name="connsiteX108" fmla="*/ 11323412 w 12267030"/>
              <a:gd name="connsiteY108" fmla="*/ 0 h 9632950"/>
              <a:gd name="connsiteX109" fmla="*/ 11188610 w 12267030"/>
              <a:gd name="connsiteY109" fmla="*/ 67363 h 9632950"/>
              <a:gd name="connsiteX110" fmla="*/ 11390814 w 12267030"/>
              <a:gd name="connsiteY110" fmla="*/ 202090 h 9632950"/>
              <a:gd name="connsiteX111" fmla="*/ 11458215 w 12267030"/>
              <a:gd name="connsiteY111" fmla="*/ 336817 h 9632950"/>
              <a:gd name="connsiteX112" fmla="*/ 11458215 w 12267030"/>
              <a:gd name="connsiteY112" fmla="*/ 269454 h 9632950"/>
              <a:gd name="connsiteX113" fmla="*/ 11458215 w 12267030"/>
              <a:gd name="connsiteY113" fmla="*/ 212616 h 9632950"/>
              <a:gd name="connsiteX114" fmla="*/ 11458215 w 12267030"/>
              <a:gd name="connsiteY114" fmla="*/ 202090 h 9632950"/>
              <a:gd name="connsiteX115" fmla="*/ 11458215 w 12267030"/>
              <a:gd name="connsiteY115" fmla="*/ 201038 h 9632950"/>
              <a:gd name="connsiteX116" fmla="*/ 11458215 w 12267030"/>
              <a:gd name="connsiteY116" fmla="*/ 193670 h 9632950"/>
              <a:gd name="connsiteX117" fmla="*/ 11458215 w 12267030"/>
              <a:gd name="connsiteY117" fmla="*/ 179197 h 9632950"/>
              <a:gd name="connsiteX118" fmla="*/ 11458215 w 12267030"/>
              <a:gd name="connsiteY118" fmla="*/ 173671 h 9632950"/>
              <a:gd name="connsiteX119" fmla="*/ 11458215 w 12267030"/>
              <a:gd name="connsiteY119" fmla="*/ 163146 h 9632950"/>
              <a:gd name="connsiteX120" fmla="*/ 11458215 w 12267030"/>
              <a:gd name="connsiteY120" fmla="*/ 143147 h 9632950"/>
              <a:gd name="connsiteX121" fmla="*/ 11458215 w 12267030"/>
              <a:gd name="connsiteY121" fmla="*/ 135779 h 9632950"/>
              <a:gd name="connsiteX122" fmla="*/ 11458215 w 12267030"/>
              <a:gd name="connsiteY122" fmla="*/ 134727 h 9632950"/>
              <a:gd name="connsiteX123" fmla="*/ 11525616 w 12267030"/>
              <a:gd name="connsiteY123" fmla="*/ 404180 h 9632950"/>
              <a:gd name="connsiteX124" fmla="*/ 11593017 w 12267030"/>
              <a:gd name="connsiteY124" fmla="*/ 1010450 h 9632950"/>
              <a:gd name="connsiteX125" fmla="*/ 11660419 w 12267030"/>
              <a:gd name="connsiteY125" fmla="*/ 1212539 h 9632950"/>
              <a:gd name="connsiteX126" fmla="*/ 11525616 w 12267030"/>
              <a:gd name="connsiteY126" fmla="*/ 1953536 h 9632950"/>
              <a:gd name="connsiteX127" fmla="*/ 11525616 w 12267030"/>
              <a:gd name="connsiteY127" fmla="*/ 1886172 h 9632950"/>
              <a:gd name="connsiteX128" fmla="*/ 11458215 w 12267030"/>
              <a:gd name="connsiteY128" fmla="*/ 2020899 h 9632950"/>
              <a:gd name="connsiteX129" fmla="*/ 11525616 w 12267030"/>
              <a:gd name="connsiteY129" fmla="*/ 1953536 h 9632950"/>
              <a:gd name="connsiteX130" fmla="*/ 11458215 w 12267030"/>
              <a:gd name="connsiteY130" fmla="*/ 2155626 h 9632950"/>
              <a:gd name="connsiteX131" fmla="*/ 11458215 w 12267030"/>
              <a:gd name="connsiteY131" fmla="*/ 2088262 h 9632950"/>
              <a:gd name="connsiteX132" fmla="*/ 11256011 w 12267030"/>
              <a:gd name="connsiteY132" fmla="*/ 2559805 h 9632950"/>
              <a:gd name="connsiteX133" fmla="*/ 11188610 w 12267030"/>
              <a:gd name="connsiteY133" fmla="*/ 2627168 h 9632950"/>
              <a:gd name="connsiteX134" fmla="*/ 11053807 w 12267030"/>
              <a:gd name="connsiteY134" fmla="*/ 2963985 h 9632950"/>
              <a:gd name="connsiteX135" fmla="*/ 11121209 w 12267030"/>
              <a:gd name="connsiteY135" fmla="*/ 2963985 h 9632950"/>
              <a:gd name="connsiteX136" fmla="*/ 11053807 w 12267030"/>
              <a:gd name="connsiteY136" fmla="*/ 3031348 h 9632950"/>
              <a:gd name="connsiteX137" fmla="*/ 11121209 w 12267030"/>
              <a:gd name="connsiteY137" fmla="*/ 3031348 h 9632950"/>
              <a:gd name="connsiteX138" fmla="*/ 11053807 w 12267030"/>
              <a:gd name="connsiteY138" fmla="*/ 3166075 h 9632950"/>
              <a:gd name="connsiteX139" fmla="*/ 11053807 w 12267030"/>
              <a:gd name="connsiteY139" fmla="*/ 3233438 h 9632950"/>
              <a:gd name="connsiteX140" fmla="*/ 11053807 w 12267030"/>
              <a:gd name="connsiteY140" fmla="*/ 3300801 h 9632950"/>
              <a:gd name="connsiteX141" fmla="*/ 10986406 w 12267030"/>
              <a:gd name="connsiteY141" fmla="*/ 3300801 h 9632950"/>
              <a:gd name="connsiteX142" fmla="*/ 10986406 w 12267030"/>
              <a:gd name="connsiteY142" fmla="*/ 3368164 h 9632950"/>
              <a:gd name="connsiteX143" fmla="*/ 11053807 w 12267030"/>
              <a:gd name="connsiteY143" fmla="*/ 3435528 h 9632950"/>
              <a:gd name="connsiteX144" fmla="*/ 11188610 w 12267030"/>
              <a:gd name="connsiteY144" fmla="*/ 3528153 h 9632950"/>
              <a:gd name="connsiteX145" fmla="*/ 11231763 w 12267030"/>
              <a:gd name="connsiteY145" fmla="*/ 3546020 h 9632950"/>
              <a:gd name="connsiteX146" fmla="*/ 11247586 w 12267030"/>
              <a:gd name="connsiteY146" fmla="*/ 3561834 h 9632950"/>
              <a:gd name="connsiteX147" fmla="*/ 11256011 w 12267030"/>
              <a:gd name="connsiteY147" fmla="*/ 3570254 h 9632950"/>
              <a:gd name="connsiteX148" fmla="*/ 11323412 w 12267030"/>
              <a:gd name="connsiteY148" fmla="*/ 3570254 h 9632950"/>
              <a:gd name="connsiteX149" fmla="*/ 11390814 w 12267030"/>
              <a:gd name="connsiteY149" fmla="*/ 3637618 h 9632950"/>
              <a:gd name="connsiteX150" fmla="*/ 11424514 w 12267030"/>
              <a:gd name="connsiteY150" fmla="*/ 3637618 h 9632950"/>
              <a:gd name="connsiteX151" fmla="*/ 11525616 w 12267030"/>
              <a:gd name="connsiteY151" fmla="*/ 3704981 h 9632950"/>
              <a:gd name="connsiteX152" fmla="*/ 11593017 w 12267030"/>
              <a:gd name="connsiteY152" fmla="*/ 3772344 h 9632950"/>
              <a:gd name="connsiteX153" fmla="*/ 11795221 w 12267030"/>
              <a:gd name="connsiteY153" fmla="*/ 3907071 h 9632950"/>
              <a:gd name="connsiteX154" fmla="*/ 11795221 w 12267030"/>
              <a:gd name="connsiteY154" fmla="*/ 3974434 h 9632950"/>
              <a:gd name="connsiteX155" fmla="*/ 11795221 w 12267030"/>
              <a:gd name="connsiteY155" fmla="*/ 4041797 h 9632950"/>
              <a:gd name="connsiteX156" fmla="*/ 12132227 w 12267030"/>
              <a:gd name="connsiteY156" fmla="*/ 4580704 h 9632950"/>
              <a:gd name="connsiteX157" fmla="*/ 12199629 w 12267030"/>
              <a:gd name="connsiteY157" fmla="*/ 4850157 h 9632950"/>
              <a:gd name="connsiteX158" fmla="*/ 12199629 w 12267030"/>
              <a:gd name="connsiteY158" fmla="*/ 4917520 h 9632950"/>
              <a:gd name="connsiteX159" fmla="*/ 12267030 w 12267030"/>
              <a:gd name="connsiteY159" fmla="*/ 5186973 h 9632950"/>
              <a:gd name="connsiteX160" fmla="*/ 12267030 w 12267030"/>
              <a:gd name="connsiteY160" fmla="*/ 5254337 h 9632950"/>
              <a:gd name="connsiteX161" fmla="*/ 12199629 w 12267030"/>
              <a:gd name="connsiteY161" fmla="*/ 5186973 h 9632950"/>
              <a:gd name="connsiteX162" fmla="*/ 12199629 w 12267030"/>
              <a:gd name="connsiteY162" fmla="*/ 4984883 h 9632950"/>
              <a:gd name="connsiteX163" fmla="*/ 12064826 w 12267030"/>
              <a:gd name="connsiteY163" fmla="*/ 5523790 h 9632950"/>
              <a:gd name="connsiteX164" fmla="*/ 12064826 w 12267030"/>
              <a:gd name="connsiteY164" fmla="*/ 5591153 h 9632950"/>
              <a:gd name="connsiteX165" fmla="*/ 11930024 w 12267030"/>
              <a:gd name="connsiteY165" fmla="*/ 5725880 h 9632950"/>
              <a:gd name="connsiteX166" fmla="*/ 12064826 w 12267030"/>
              <a:gd name="connsiteY166" fmla="*/ 5658516 h 9632950"/>
              <a:gd name="connsiteX167" fmla="*/ 11862622 w 12267030"/>
              <a:gd name="connsiteY167" fmla="*/ 5793243 h 9632950"/>
              <a:gd name="connsiteX168" fmla="*/ 11727820 w 12267030"/>
              <a:gd name="connsiteY168" fmla="*/ 5860606 h 9632950"/>
              <a:gd name="connsiteX169" fmla="*/ 11188610 w 12267030"/>
              <a:gd name="connsiteY169" fmla="*/ 5927969 h 9632950"/>
              <a:gd name="connsiteX170" fmla="*/ 11053807 w 12267030"/>
              <a:gd name="connsiteY170" fmla="*/ 5927969 h 9632950"/>
              <a:gd name="connsiteX171" fmla="*/ 10851603 w 12267030"/>
              <a:gd name="connsiteY171" fmla="*/ 5927969 h 9632950"/>
              <a:gd name="connsiteX172" fmla="*/ 10581998 w 12267030"/>
              <a:gd name="connsiteY172" fmla="*/ 5995333 h 9632950"/>
              <a:gd name="connsiteX173" fmla="*/ 10447196 w 12267030"/>
              <a:gd name="connsiteY173" fmla="*/ 6130059 h 9632950"/>
              <a:gd name="connsiteX174" fmla="*/ 10447196 w 12267030"/>
              <a:gd name="connsiteY174" fmla="*/ 6197423 h 9632950"/>
              <a:gd name="connsiteX175" fmla="*/ 10312393 w 12267030"/>
              <a:gd name="connsiteY175" fmla="*/ 6332149 h 9632950"/>
              <a:gd name="connsiteX176" fmla="*/ 10244992 w 12267030"/>
              <a:gd name="connsiteY176" fmla="*/ 6399512 h 9632950"/>
              <a:gd name="connsiteX177" fmla="*/ 10177591 w 12267030"/>
              <a:gd name="connsiteY177" fmla="*/ 6466876 h 9632950"/>
              <a:gd name="connsiteX178" fmla="*/ 10266582 w 12267030"/>
              <a:gd name="connsiteY178" fmla="*/ 6400171 h 9632950"/>
              <a:gd name="connsiteX179" fmla="*/ 10267460 w 12267030"/>
              <a:gd name="connsiteY179" fmla="*/ 6399512 h 9632950"/>
              <a:gd name="connsiteX180" fmla="*/ 10273427 w 12267030"/>
              <a:gd name="connsiteY180" fmla="*/ 6399512 h 9632950"/>
              <a:gd name="connsiteX181" fmla="*/ 10312393 w 12267030"/>
              <a:gd name="connsiteY181" fmla="*/ 6399512 h 9632950"/>
              <a:gd name="connsiteX182" fmla="*/ 10177591 w 12267030"/>
              <a:gd name="connsiteY182" fmla="*/ 6534239 h 9632950"/>
              <a:gd name="connsiteX183" fmla="*/ 10087283 w 12267030"/>
              <a:gd name="connsiteY183" fmla="*/ 6669623 h 9632950"/>
              <a:gd name="connsiteX184" fmla="*/ 10062045 w 12267030"/>
              <a:gd name="connsiteY184" fmla="*/ 6707459 h 9632950"/>
              <a:gd name="connsiteX185" fmla="*/ 10042130 w 12267030"/>
              <a:gd name="connsiteY185" fmla="*/ 6714093 h 9632950"/>
              <a:gd name="connsiteX186" fmla="*/ 9975387 w 12267030"/>
              <a:gd name="connsiteY186" fmla="*/ 6736328 h 9632950"/>
              <a:gd name="connsiteX187" fmla="*/ 9975387 w 12267030"/>
              <a:gd name="connsiteY187" fmla="*/ 6803692 h 9632950"/>
              <a:gd name="connsiteX188" fmla="*/ 9907986 w 12267030"/>
              <a:gd name="connsiteY188" fmla="*/ 6938418 h 9632950"/>
              <a:gd name="connsiteX189" fmla="*/ 9773183 w 12267030"/>
              <a:gd name="connsiteY189" fmla="*/ 7005782 h 9632950"/>
              <a:gd name="connsiteX190" fmla="*/ 9773183 w 12267030"/>
              <a:gd name="connsiteY190" fmla="*/ 7073145 h 9632950"/>
              <a:gd name="connsiteX191" fmla="*/ 9773183 w 12267030"/>
              <a:gd name="connsiteY191" fmla="*/ 7140508 h 9632950"/>
              <a:gd name="connsiteX192" fmla="*/ 9570979 w 12267030"/>
              <a:gd name="connsiteY192" fmla="*/ 7342598 h 9632950"/>
              <a:gd name="connsiteX193" fmla="*/ 9570979 w 12267030"/>
              <a:gd name="connsiteY193" fmla="*/ 7409962 h 9632950"/>
              <a:gd name="connsiteX194" fmla="*/ 9503578 w 12267030"/>
              <a:gd name="connsiteY194" fmla="*/ 7409962 h 9632950"/>
              <a:gd name="connsiteX195" fmla="*/ 9436177 w 12267030"/>
              <a:gd name="connsiteY195" fmla="*/ 7477325 h 9632950"/>
              <a:gd name="connsiteX196" fmla="*/ 9301374 w 12267030"/>
              <a:gd name="connsiteY196" fmla="*/ 7544688 h 9632950"/>
              <a:gd name="connsiteX197" fmla="*/ 9099171 w 12267030"/>
              <a:gd name="connsiteY197" fmla="*/ 7679414 h 9632950"/>
              <a:gd name="connsiteX198" fmla="*/ 9166572 w 12267030"/>
              <a:gd name="connsiteY198" fmla="*/ 7679414 h 9632950"/>
              <a:gd name="connsiteX199" fmla="*/ 9099171 w 12267030"/>
              <a:gd name="connsiteY199" fmla="*/ 7746778 h 9632950"/>
              <a:gd name="connsiteX200" fmla="*/ 9166572 w 12267030"/>
              <a:gd name="connsiteY200" fmla="*/ 7746778 h 9632950"/>
              <a:gd name="connsiteX201" fmla="*/ 9099171 w 12267030"/>
              <a:gd name="connsiteY201" fmla="*/ 7814142 h 9632950"/>
              <a:gd name="connsiteX202" fmla="*/ 9099171 w 12267030"/>
              <a:gd name="connsiteY202" fmla="*/ 7815195 h 9632950"/>
              <a:gd name="connsiteX203" fmla="*/ 9099171 w 12267030"/>
              <a:gd name="connsiteY203" fmla="*/ 7822562 h 9632950"/>
              <a:gd name="connsiteX204" fmla="*/ 9099171 w 12267030"/>
              <a:gd name="connsiteY204" fmla="*/ 7842560 h 9632950"/>
              <a:gd name="connsiteX205" fmla="*/ 9099171 w 12267030"/>
              <a:gd name="connsiteY205" fmla="*/ 7853086 h 9632950"/>
              <a:gd name="connsiteX206" fmla="*/ 9099171 w 12267030"/>
              <a:gd name="connsiteY206" fmla="*/ 7880451 h 9632950"/>
              <a:gd name="connsiteX207" fmla="*/ 9099171 w 12267030"/>
              <a:gd name="connsiteY207" fmla="*/ 7881504 h 9632950"/>
              <a:gd name="connsiteX208" fmla="*/ 9127606 w 12267030"/>
              <a:gd name="connsiteY208" fmla="*/ 7881504 h 9632950"/>
              <a:gd name="connsiteX209" fmla="*/ 9132872 w 12267030"/>
              <a:gd name="connsiteY209" fmla="*/ 7881504 h 9632950"/>
              <a:gd name="connsiteX210" fmla="*/ 9127606 w 12267030"/>
              <a:gd name="connsiteY210" fmla="*/ 7892031 h 9632950"/>
              <a:gd name="connsiteX211" fmla="*/ 9099171 w 12267030"/>
              <a:gd name="connsiteY211" fmla="*/ 7948868 h 9632950"/>
              <a:gd name="connsiteX212" fmla="*/ 9166572 w 12267030"/>
              <a:gd name="connsiteY212" fmla="*/ 7881504 h 9632950"/>
              <a:gd name="connsiteX213" fmla="*/ 9166572 w 12267030"/>
              <a:gd name="connsiteY213" fmla="*/ 7904398 h 9632950"/>
              <a:gd name="connsiteX214" fmla="*/ 9166572 w 12267030"/>
              <a:gd name="connsiteY214" fmla="*/ 7948868 h 9632950"/>
              <a:gd name="connsiteX215" fmla="*/ 9166572 w 12267030"/>
              <a:gd name="connsiteY215" fmla="*/ 8150958 h 9632950"/>
              <a:gd name="connsiteX216" fmla="*/ 9166572 w 12267030"/>
              <a:gd name="connsiteY216" fmla="*/ 8353048 h 9632950"/>
              <a:gd name="connsiteX217" fmla="*/ 9773183 w 12267030"/>
              <a:gd name="connsiteY217" fmla="*/ 9161407 h 9632950"/>
              <a:gd name="connsiteX218" fmla="*/ 9907986 w 12267030"/>
              <a:gd name="connsiteY218" fmla="*/ 9296134 h 9632950"/>
              <a:gd name="connsiteX219" fmla="*/ 10244992 w 12267030"/>
              <a:gd name="connsiteY219" fmla="*/ 9565587 h 9632950"/>
              <a:gd name="connsiteX220" fmla="*/ 10110190 w 12267030"/>
              <a:gd name="connsiteY220" fmla="*/ 9565587 h 9632950"/>
              <a:gd name="connsiteX221" fmla="*/ 9301374 w 12267030"/>
              <a:gd name="connsiteY221" fmla="*/ 9565587 h 9632950"/>
              <a:gd name="connsiteX222" fmla="*/ 9233973 w 12267030"/>
              <a:gd name="connsiteY222" fmla="*/ 9565587 h 9632950"/>
              <a:gd name="connsiteX223" fmla="*/ 9301374 w 12267030"/>
              <a:gd name="connsiteY223" fmla="*/ 9632950 h 9632950"/>
              <a:gd name="connsiteX224" fmla="*/ 9166572 w 12267030"/>
              <a:gd name="connsiteY224" fmla="*/ 9565587 h 9632950"/>
              <a:gd name="connsiteX225" fmla="*/ 8829566 w 12267030"/>
              <a:gd name="connsiteY225" fmla="*/ 9498223 h 9632950"/>
              <a:gd name="connsiteX226" fmla="*/ 8896967 w 12267030"/>
              <a:gd name="connsiteY226" fmla="*/ 9565587 h 9632950"/>
              <a:gd name="connsiteX227" fmla="*/ 8762164 w 12267030"/>
              <a:gd name="connsiteY227" fmla="*/ 9565587 h 9632950"/>
              <a:gd name="connsiteX228" fmla="*/ 8762164 w 12267030"/>
              <a:gd name="connsiteY228" fmla="*/ 9498223 h 9632950"/>
              <a:gd name="connsiteX229" fmla="*/ 8425158 w 12267030"/>
              <a:gd name="connsiteY229" fmla="*/ 9363497 h 9632950"/>
              <a:gd name="connsiteX230" fmla="*/ 8290355 w 12267030"/>
              <a:gd name="connsiteY230" fmla="*/ 9296134 h 9632950"/>
              <a:gd name="connsiteX231" fmla="*/ 8222954 w 12267030"/>
              <a:gd name="connsiteY231" fmla="*/ 9296134 h 9632950"/>
              <a:gd name="connsiteX232" fmla="*/ 8088151 w 12267030"/>
              <a:gd name="connsiteY232" fmla="*/ 9094044 h 9632950"/>
              <a:gd name="connsiteX233" fmla="*/ 8088151 w 12267030"/>
              <a:gd name="connsiteY233" fmla="*/ 9026680 h 9632950"/>
              <a:gd name="connsiteX234" fmla="*/ 8155553 w 12267030"/>
              <a:gd name="connsiteY234" fmla="*/ 9026680 h 9632950"/>
              <a:gd name="connsiteX235" fmla="*/ 8088151 w 12267030"/>
              <a:gd name="connsiteY235" fmla="*/ 8959317 h 9632950"/>
              <a:gd name="connsiteX236" fmla="*/ 8088151 w 12267030"/>
              <a:gd name="connsiteY236" fmla="*/ 9026680 h 9632950"/>
              <a:gd name="connsiteX237" fmla="*/ 8020751 w 12267030"/>
              <a:gd name="connsiteY237" fmla="*/ 9026680 h 9632950"/>
              <a:gd name="connsiteX238" fmla="*/ 8020751 w 12267030"/>
              <a:gd name="connsiteY238" fmla="*/ 8959317 h 9632950"/>
              <a:gd name="connsiteX239" fmla="*/ 7953349 w 12267030"/>
              <a:gd name="connsiteY239" fmla="*/ 8959317 h 9632950"/>
              <a:gd name="connsiteX240" fmla="*/ 8020751 w 12267030"/>
              <a:gd name="connsiteY240" fmla="*/ 9026680 h 9632950"/>
              <a:gd name="connsiteX241" fmla="*/ 7818547 w 12267030"/>
              <a:gd name="connsiteY241" fmla="*/ 8959317 h 9632950"/>
              <a:gd name="connsiteX242" fmla="*/ 7885948 w 12267030"/>
              <a:gd name="connsiteY242" fmla="*/ 8959317 h 9632950"/>
              <a:gd name="connsiteX243" fmla="*/ 7885948 w 12267030"/>
              <a:gd name="connsiteY243" fmla="*/ 8891954 h 9632950"/>
              <a:gd name="connsiteX244" fmla="*/ 7751145 w 12267030"/>
              <a:gd name="connsiteY244" fmla="*/ 8757227 h 9632950"/>
              <a:gd name="connsiteX245" fmla="*/ 7481541 w 12267030"/>
              <a:gd name="connsiteY245" fmla="*/ 8622501 h 9632950"/>
              <a:gd name="connsiteX246" fmla="*/ 7414139 w 12267030"/>
              <a:gd name="connsiteY246" fmla="*/ 8420411 h 9632950"/>
              <a:gd name="connsiteX247" fmla="*/ 7279337 w 12267030"/>
              <a:gd name="connsiteY247" fmla="*/ 8353048 h 9632950"/>
              <a:gd name="connsiteX248" fmla="*/ 7211935 w 12267030"/>
              <a:gd name="connsiteY248" fmla="*/ 8285684 h 9632950"/>
              <a:gd name="connsiteX249" fmla="*/ 6537923 w 12267030"/>
              <a:gd name="connsiteY249" fmla="*/ 8420411 h 9632950"/>
              <a:gd name="connsiteX250" fmla="*/ 6470522 w 12267030"/>
              <a:gd name="connsiteY250" fmla="*/ 8420411 h 9632950"/>
              <a:gd name="connsiteX251" fmla="*/ 6268318 w 12267030"/>
              <a:gd name="connsiteY251" fmla="*/ 8487774 h 9632950"/>
              <a:gd name="connsiteX252" fmla="*/ 6200917 w 12267030"/>
              <a:gd name="connsiteY252" fmla="*/ 8487774 h 9632950"/>
              <a:gd name="connsiteX253" fmla="*/ 5998713 w 12267030"/>
              <a:gd name="connsiteY253" fmla="*/ 8622501 h 9632950"/>
              <a:gd name="connsiteX254" fmla="*/ 5931312 w 12267030"/>
              <a:gd name="connsiteY254" fmla="*/ 8622501 h 9632950"/>
              <a:gd name="connsiteX255" fmla="*/ 6133515 w 12267030"/>
              <a:gd name="connsiteY255" fmla="*/ 8420411 h 9632950"/>
              <a:gd name="connsiteX256" fmla="*/ 5998713 w 12267030"/>
              <a:gd name="connsiteY256" fmla="*/ 8555137 h 9632950"/>
              <a:gd name="connsiteX257" fmla="*/ 5863911 w 12267030"/>
              <a:gd name="connsiteY257" fmla="*/ 8622501 h 9632950"/>
              <a:gd name="connsiteX258" fmla="*/ 6066114 w 12267030"/>
              <a:gd name="connsiteY258" fmla="*/ 8487774 h 9632950"/>
              <a:gd name="connsiteX259" fmla="*/ 5594305 w 12267030"/>
              <a:gd name="connsiteY259" fmla="*/ 8757227 h 9632950"/>
              <a:gd name="connsiteX260" fmla="*/ 5565871 w 12267030"/>
              <a:gd name="connsiteY260" fmla="*/ 8728808 h 9632950"/>
              <a:gd name="connsiteX261" fmla="*/ 5526904 w 12267030"/>
              <a:gd name="connsiteY261" fmla="*/ 8689864 h 9632950"/>
              <a:gd name="connsiteX262" fmla="*/ 5547967 w 12267030"/>
              <a:gd name="connsiteY262" fmla="*/ 8679339 h 9632950"/>
              <a:gd name="connsiteX263" fmla="*/ 5576363 w 12267030"/>
              <a:gd name="connsiteY263" fmla="*/ 8665149 h 9632950"/>
              <a:gd name="connsiteX264" fmla="*/ 5583774 w 12267030"/>
              <a:gd name="connsiteY264" fmla="*/ 8661445 h 9632950"/>
              <a:gd name="connsiteX265" fmla="*/ 5590450 w 12267030"/>
              <a:gd name="connsiteY265" fmla="*/ 8658109 h 9632950"/>
              <a:gd name="connsiteX266" fmla="*/ 5595885 w 12267030"/>
              <a:gd name="connsiteY266" fmla="*/ 8655393 h 9632950"/>
              <a:gd name="connsiteX267" fmla="*/ 5647489 w 12267030"/>
              <a:gd name="connsiteY267" fmla="*/ 8629606 h 9632950"/>
              <a:gd name="connsiteX268" fmla="*/ 5650099 w 12267030"/>
              <a:gd name="connsiteY268" fmla="*/ 8628301 h 9632950"/>
              <a:gd name="connsiteX269" fmla="*/ 5661707 w 12267030"/>
              <a:gd name="connsiteY269" fmla="*/ 8622501 h 9632950"/>
              <a:gd name="connsiteX270" fmla="*/ 5657494 w 12267030"/>
              <a:gd name="connsiteY270" fmla="*/ 8624606 h 9632950"/>
              <a:gd name="connsiteX271" fmla="*/ 5650099 w 12267030"/>
              <a:gd name="connsiteY271" fmla="*/ 8628301 h 9632950"/>
              <a:gd name="connsiteX272" fmla="*/ 5617211 w 12267030"/>
              <a:gd name="connsiteY272" fmla="*/ 8644736 h 9632950"/>
              <a:gd name="connsiteX273" fmla="*/ 5590450 w 12267030"/>
              <a:gd name="connsiteY273" fmla="*/ 8658109 h 9632950"/>
              <a:gd name="connsiteX274" fmla="*/ 5576363 w 12267030"/>
              <a:gd name="connsiteY274" fmla="*/ 8665149 h 9632950"/>
              <a:gd name="connsiteX275" fmla="*/ 5543754 w 12267030"/>
              <a:gd name="connsiteY275" fmla="*/ 8681444 h 9632950"/>
              <a:gd name="connsiteX276" fmla="*/ 5526904 w 12267030"/>
              <a:gd name="connsiteY276" fmla="*/ 8689864 h 9632950"/>
              <a:gd name="connsiteX277" fmla="*/ 5526904 w 12267030"/>
              <a:gd name="connsiteY277" fmla="*/ 8689864 h 9632950"/>
              <a:gd name="connsiteX278" fmla="*/ 5481092 w 12267030"/>
              <a:gd name="connsiteY278" fmla="*/ 8712757 h 9632950"/>
              <a:gd name="connsiteX279" fmla="*/ 5392101 w 12267030"/>
              <a:gd name="connsiteY279" fmla="*/ 8757227 h 9632950"/>
              <a:gd name="connsiteX280" fmla="*/ 5594305 w 12267030"/>
              <a:gd name="connsiteY280" fmla="*/ 8622501 h 9632950"/>
              <a:gd name="connsiteX281" fmla="*/ 5459503 w 12267030"/>
              <a:gd name="connsiteY281" fmla="*/ 8689864 h 9632950"/>
              <a:gd name="connsiteX282" fmla="*/ 5392101 w 12267030"/>
              <a:gd name="connsiteY282" fmla="*/ 8689864 h 9632950"/>
              <a:gd name="connsiteX283" fmla="*/ 5392101 w 12267030"/>
              <a:gd name="connsiteY283" fmla="*/ 8661445 h 9632950"/>
              <a:gd name="connsiteX284" fmla="*/ 5392101 w 12267030"/>
              <a:gd name="connsiteY284" fmla="*/ 8630921 h 9632950"/>
              <a:gd name="connsiteX285" fmla="*/ 5459503 w 12267030"/>
              <a:gd name="connsiteY285" fmla="*/ 8622501 h 9632950"/>
              <a:gd name="connsiteX286" fmla="*/ 5392101 w 12267030"/>
              <a:gd name="connsiteY286" fmla="*/ 8622501 h 9632950"/>
              <a:gd name="connsiteX287" fmla="*/ 5392101 w 12267030"/>
              <a:gd name="connsiteY287" fmla="*/ 8630921 h 9632950"/>
              <a:gd name="connsiteX288" fmla="*/ 5324700 w 12267030"/>
              <a:gd name="connsiteY288" fmla="*/ 8689864 h 9632950"/>
              <a:gd name="connsiteX289" fmla="*/ 5122496 w 12267030"/>
              <a:gd name="connsiteY289" fmla="*/ 8757227 h 9632950"/>
              <a:gd name="connsiteX290" fmla="*/ 4920293 w 12267030"/>
              <a:gd name="connsiteY290" fmla="*/ 8824591 h 9632950"/>
              <a:gd name="connsiteX291" fmla="*/ 4987694 w 12267030"/>
              <a:gd name="connsiteY291" fmla="*/ 8824591 h 9632950"/>
              <a:gd name="connsiteX292" fmla="*/ 5122496 w 12267030"/>
              <a:gd name="connsiteY292" fmla="*/ 8824591 h 9632950"/>
              <a:gd name="connsiteX293" fmla="*/ 5189898 w 12267030"/>
              <a:gd name="connsiteY293" fmla="*/ 8824591 h 9632950"/>
              <a:gd name="connsiteX294" fmla="*/ 5189898 w 12267030"/>
              <a:gd name="connsiteY294" fmla="*/ 8891954 h 9632950"/>
              <a:gd name="connsiteX295" fmla="*/ 5122496 w 12267030"/>
              <a:gd name="connsiteY295" fmla="*/ 8891954 h 9632950"/>
              <a:gd name="connsiteX296" fmla="*/ 5055095 w 12267030"/>
              <a:gd name="connsiteY296" fmla="*/ 8959317 h 9632950"/>
              <a:gd name="connsiteX297" fmla="*/ 5189898 w 12267030"/>
              <a:gd name="connsiteY297" fmla="*/ 8891954 h 9632950"/>
              <a:gd name="connsiteX298" fmla="*/ 5122496 w 12267030"/>
              <a:gd name="connsiteY298" fmla="*/ 8959317 h 9632950"/>
              <a:gd name="connsiteX299" fmla="*/ 5189898 w 12267030"/>
              <a:gd name="connsiteY299" fmla="*/ 8959317 h 9632950"/>
              <a:gd name="connsiteX300" fmla="*/ 5257299 w 12267030"/>
              <a:gd name="connsiteY300" fmla="*/ 8959317 h 9632950"/>
              <a:gd name="connsiteX301" fmla="*/ 5392101 w 12267030"/>
              <a:gd name="connsiteY301" fmla="*/ 9026680 h 9632950"/>
              <a:gd name="connsiteX302" fmla="*/ 5425802 w 12267030"/>
              <a:gd name="connsiteY302" fmla="*/ 9060362 h 9632950"/>
              <a:gd name="connsiteX303" fmla="*/ 5392101 w 12267030"/>
              <a:gd name="connsiteY303" fmla="*/ 9094044 h 9632950"/>
              <a:gd name="connsiteX304" fmla="*/ 5459503 w 12267030"/>
              <a:gd name="connsiteY304" fmla="*/ 9094044 h 9632950"/>
              <a:gd name="connsiteX305" fmla="*/ 5526904 w 12267030"/>
              <a:gd name="connsiteY305" fmla="*/ 9026680 h 9632950"/>
              <a:gd name="connsiteX306" fmla="*/ 5526904 w 12267030"/>
              <a:gd name="connsiteY306" fmla="*/ 9094044 h 9632950"/>
              <a:gd name="connsiteX307" fmla="*/ 5594305 w 12267030"/>
              <a:gd name="connsiteY307" fmla="*/ 9094044 h 9632950"/>
              <a:gd name="connsiteX308" fmla="*/ 5729108 w 12267030"/>
              <a:gd name="connsiteY308" fmla="*/ 9296134 h 9632950"/>
              <a:gd name="connsiteX309" fmla="*/ 5729108 w 12267030"/>
              <a:gd name="connsiteY309" fmla="*/ 9363497 h 9632950"/>
              <a:gd name="connsiteX310" fmla="*/ 5729108 w 12267030"/>
              <a:gd name="connsiteY310" fmla="*/ 9364550 h 9632950"/>
              <a:gd name="connsiteX311" fmla="*/ 5729108 w 12267030"/>
              <a:gd name="connsiteY311" fmla="*/ 9371917 h 9632950"/>
              <a:gd name="connsiteX312" fmla="*/ 5729108 w 12267030"/>
              <a:gd name="connsiteY312" fmla="*/ 9391916 h 9632950"/>
              <a:gd name="connsiteX313" fmla="*/ 5729108 w 12267030"/>
              <a:gd name="connsiteY313" fmla="*/ 9402441 h 9632950"/>
              <a:gd name="connsiteX314" fmla="*/ 5729108 w 12267030"/>
              <a:gd name="connsiteY314" fmla="*/ 9429808 h 9632950"/>
              <a:gd name="connsiteX315" fmla="*/ 5729108 w 12267030"/>
              <a:gd name="connsiteY315" fmla="*/ 9430860 h 9632950"/>
              <a:gd name="connsiteX316" fmla="*/ 5661707 w 12267030"/>
              <a:gd name="connsiteY316" fmla="*/ 9430860 h 9632950"/>
              <a:gd name="connsiteX317" fmla="*/ 5459503 w 12267030"/>
              <a:gd name="connsiteY317" fmla="*/ 9498223 h 9632950"/>
              <a:gd name="connsiteX318" fmla="*/ 5447918 w 12267030"/>
              <a:gd name="connsiteY318" fmla="*/ 9498223 h 9632950"/>
              <a:gd name="connsiteX319" fmla="*/ 5417377 w 12267030"/>
              <a:gd name="connsiteY319" fmla="*/ 9498223 h 9632950"/>
              <a:gd name="connsiteX320" fmla="*/ 5411716 w 12267030"/>
              <a:gd name="connsiteY320" fmla="*/ 9498223 h 9632950"/>
              <a:gd name="connsiteX321" fmla="*/ 5410005 w 12267030"/>
              <a:gd name="connsiteY321" fmla="*/ 9498223 h 9632950"/>
              <a:gd name="connsiteX322" fmla="*/ 5374198 w 12267030"/>
              <a:gd name="connsiteY322" fmla="*/ 9498223 h 9632950"/>
              <a:gd name="connsiteX323" fmla="*/ 5374067 w 12267030"/>
              <a:gd name="connsiteY323" fmla="*/ 9498223 h 9632950"/>
              <a:gd name="connsiteX324" fmla="*/ 5327860 w 12267030"/>
              <a:gd name="connsiteY324" fmla="*/ 9498223 h 9632950"/>
              <a:gd name="connsiteX325" fmla="*/ 5327860 w 12267030"/>
              <a:gd name="connsiteY325" fmla="*/ 9498223 h 9632950"/>
              <a:gd name="connsiteX326" fmla="*/ 5324700 w 12267030"/>
              <a:gd name="connsiteY326" fmla="*/ 9498223 h 9632950"/>
              <a:gd name="connsiteX327" fmla="*/ 5273837 w 12267030"/>
              <a:gd name="connsiteY327" fmla="*/ 9498223 h 9632950"/>
              <a:gd name="connsiteX328" fmla="*/ 5055095 w 12267030"/>
              <a:gd name="connsiteY328" fmla="*/ 9498223 h 9632950"/>
              <a:gd name="connsiteX329" fmla="*/ 3841872 w 12267030"/>
              <a:gd name="connsiteY329" fmla="*/ 9498223 h 9632950"/>
              <a:gd name="connsiteX330" fmla="*/ 3572267 w 12267030"/>
              <a:gd name="connsiteY330" fmla="*/ 9498223 h 9632950"/>
              <a:gd name="connsiteX331" fmla="*/ 2965656 w 12267030"/>
              <a:gd name="connsiteY331" fmla="*/ 9498223 h 9632950"/>
              <a:gd name="connsiteX332" fmla="*/ 3033057 w 12267030"/>
              <a:gd name="connsiteY332" fmla="*/ 9565587 h 9632950"/>
              <a:gd name="connsiteX333" fmla="*/ 2830853 w 12267030"/>
              <a:gd name="connsiteY333" fmla="*/ 9565587 h 9632950"/>
              <a:gd name="connsiteX334" fmla="*/ 2763452 w 12267030"/>
              <a:gd name="connsiteY334" fmla="*/ 9498223 h 9632950"/>
              <a:gd name="connsiteX335" fmla="*/ 2763452 w 12267030"/>
              <a:gd name="connsiteY335" fmla="*/ 9430860 h 9632950"/>
              <a:gd name="connsiteX336" fmla="*/ 2740546 w 12267030"/>
              <a:gd name="connsiteY336" fmla="*/ 9430860 h 9632950"/>
              <a:gd name="connsiteX337" fmla="*/ 2696051 w 12267030"/>
              <a:gd name="connsiteY337" fmla="*/ 9430860 h 9632950"/>
              <a:gd name="connsiteX338" fmla="*/ 2763452 w 12267030"/>
              <a:gd name="connsiteY338" fmla="*/ 9363497 h 9632950"/>
              <a:gd name="connsiteX339" fmla="*/ 2628650 w 12267030"/>
              <a:gd name="connsiteY339" fmla="*/ 9430860 h 9632950"/>
              <a:gd name="connsiteX340" fmla="*/ 2628650 w 12267030"/>
              <a:gd name="connsiteY340" fmla="*/ 9363497 h 9632950"/>
              <a:gd name="connsiteX341" fmla="*/ 2696051 w 12267030"/>
              <a:gd name="connsiteY341" fmla="*/ 9296134 h 9632950"/>
              <a:gd name="connsiteX342" fmla="*/ 2359044 w 12267030"/>
              <a:gd name="connsiteY342" fmla="*/ 9161407 h 9632950"/>
              <a:gd name="connsiteX343" fmla="*/ 2156841 w 12267030"/>
              <a:gd name="connsiteY343" fmla="*/ 9026680 h 9632950"/>
              <a:gd name="connsiteX344" fmla="*/ 2291643 w 12267030"/>
              <a:gd name="connsiteY344" fmla="*/ 9026680 h 9632950"/>
              <a:gd name="connsiteX345" fmla="*/ 2224242 w 12267030"/>
              <a:gd name="connsiteY345" fmla="*/ 8959317 h 9632950"/>
              <a:gd name="connsiteX346" fmla="*/ 2224242 w 12267030"/>
              <a:gd name="connsiteY346" fmla="*/ 8891954 h 9632950"/>
              <a:gd name="connsiteX347" fmla="*/ 2089439 w 12267030"/>
              <a:gd name="connsiteY347" fmla="*/ 8824591 h 9632950"/>
              <a:gd name="connsiteX348" fmla="*/ 2146309 w 12267030"/>
              <a:gd name="connsiteY348" fmla="*/ 8824591 h 9632950"/>
              <a:gd name="connsiteX349" fmla="*/ 2156841 w 12267030"/>
              <a:gd name="connsiteY349" fmla="*/ 8824591 h 9632950"/>
              <a:gd name="connsiteX350" fmla="*/ 2156841 w 12267030"/>
              <a:gd name="connsiteY350" fmla="*/ 8757227 h 9632950"/>
              <a:gd name="connsiteX351" fmla="*/ 2156841 w 12267030"/>
              <a:gd name="connsiteY351" fmla="*/ 8689864 h 9632950"/>
              <a:gd name="connsiteX352" fmla="*/ 2022038 w 12267030"/>
              <a:gd name="connsiteY352" fmla="*/ 8420411 h 9632950"/>
              <a:gd name="connsiteX353" fmla="*/ 1954637 w 12267030"/>
              <a:gd name="connsiteY353" fmla="*/ 8353048 h 9632950"/>
              <a:gd name="connsiteX354" fmla="*/ 1819834 w 12267030"/>
              <a:gd name="connsiteY354" fmla="*/ 8353048 h 9632950"/>
              <a:gd name="connsiteX355" fmla="*/ 1954637 w 12267030"/>
              <a:gd name="connsiteY355" fmla="*/ 8285684 h 9632950"/>
              <a:gd name="connsiteX356" fmla="*/ 1819834 w 12267030"/>
              <a:gd name="connsiteY356" fmla="*/ 8150958 h 9632950"/>
              <a:gd name="connsiteX357" fmla="*/ 1752433 w 12267030"/>
              <a:gd name="connsiteY357" fmla="*/ 8150958 h 9632950"/>
              <a:gd name="connsiteX358" fmla="*/ 1685032 w 12267030"/>
              <a:gd name="connsiteY358" fmla="*/ 8083594 h 9632950"/>
              <a:gd name="connsiteX359" fmla="*/ 1752433 w 12267030"/>
              <a:gd name="connsiteY359" fmla="*/ 8083594 h 9632950"/>
              <a:gd name="connsiteX360" fmla="*/ 1685032 w 12267030"/>
              <a:gd name="connsiteY360" fmla="*/ 8016231 h 9632950"/>
              <a:gd name="connsiteX361" fmla="*/ 1617631 w 12267030"/>
              <a:gd name="connsiteY361" fmla="*/ 7948868 h 9632950"/>
              <a:gd name="connsiteX362" fmla="*/ 1482828 w 12267030"/>
              <a:gd name="connsiteY362" fmla="*/ 7746778 h 9632950"/>
              <a:gd name="connsiteX363" fmla="*/ 1482828 w 12267030"/>
              <a:gd name="connsiteY363" fmla="*/ 8016231 h 9632950"/>
              <a:gd name="connsiteX364" fmla="*/ 1415427 w 12267030"/>
              <a:gd name="connsiteY364" fmla="*/ 7679414 h 9632950"/>
              <a:gd name="connsiteX365" fmla="*/ 1213223 w 12267030"/>
              <a:gd name="connsiteY365" fmla="*/ 7342598 h 9632950"/>
              <a:gd name="connsiteX366" fmla="*/ 1078420 w 12267030"/>
              <a:gd name="connsiteY366" fmla="*/ 6938418 h 9632950"/>
              <a:gd name="connsiteX367" fmla="*/ 1078420 w 12267030"/>
              <a:gd name="connsiteY367" fmla="*/ 6803692 h 9632950"/>
              <a:gd name="connsiteX368" fmla="*/ 1011019 w 12267030"/>
              <a:gd name="connsiteY368" fmla="*/ 7005782 h 9632950"/>
              <a:gd name="connsiteX369" fmla="*/ 1011019 w 12267030"/>
              <a:gd name="connsiteY369" fmla="*/ 6736328 h 9632950"/>
              <a:gd name="connsiteX370" fmla="*/ 1011019 w 12267030"/>
              <a:gd name="connsiteY370" fmla="*/ 6668966 h 9632950"/>
              <a:gd name="connsiteX371" fmla="*/ 943618 w 12267030"/>
              <a:gd name="connsiteY371" fmla="*/ 6803692 h 9632950"/>
              <a:gd name="connsiteX372" fmla="*/ 943618 w 12267030"/>
              <a:gd name="connsiteY372" fmla="*/ 6736328 h 9632950"/>
              <a:gd name="connsiteX373" fmla="*/ 943618 w 12267030"/>
              <a:gd name="connsiteY373" fmla="*/ 6601602 h 9632950"/>
              <a:gd name="connsiteX374" fmla="*/ 876217 w 12267030"/>
              <a:gd name="connsiteY374" fmla="*/ 6601602 h 9632950"/>
              <a:gd name="connsiteX375" fmla="*/ 876217 w 12267030"/>
              <a:gd name="connsiteY375" fmla="*/ 6534239 h 9632950"/>
              <a:gd name="connsiteX376" fmla="*/ 808816 w 12267030"/>
              <a:gd name="connsiteY376" fmla="*/ 6466876 h 9632950"/>
              <a:gd name="connsiteX377" fmla="*/ 674013 w 12267030"/>
              <a:gd name="connsiteY377" fmla="*/ 6668966 h 9632950"/>
              <a:gd name="connsiteX378" fmla="*/ 741414 w 12267030"/>
              <a:gd name="connsiteY378" fmla="*/ 6399512 h 9632950"/>
              <a:gd name="connsiteX379" fmla="*/ 674013 w 12267030"/>
              <a:gd name="connsiteY379" fmla="*/ 6466876 h 9632950"/>
              <a:gd name="connsiteX380" fmla="*/ 606612 w 12267030"/>
              <a:gd name="connsiteY380" fmla="*/ 6466876 h 9632950"/>
              <a:gd name="connsiteX381" fmla="*/ 674013 w 12267030"/>
              <a:gd name="connsiteY381" fmla="*/ 6399512 h 9632950"/>
              <a:gd name="connsiteX382" fmla="*/ 674013 w 12267030"/>
              <a:gd name="connsiteY382" fmla="*/ 6332149 h 9632950"/>
              <a:gd name="connsiteX383" fmla="*/ 606612 w 12267030"/>
              <a:gd name="connsiteY383" fmla="*/ 6264786 h 9632950"/>
              <a:gd name="connsiteX384" fmla="*/ 606612 w 12267030"/>
              <a:gd name="connsiteY384" fmla="*/ 6332149 h 9632950"/>
              <a:gd name="connsiteX385" fmla="*/ 539210 w 12267030"/>
              <a:gd name="connsiteY385" fmla="*/ 6332149 h 9632950"/>
              <a:gd name="connsiteX386" fmla="*/ 471809 w 12267030"/>
              <a:gd name="connsiteY386" fmla="*/ 6264786 h 9632950"/>
              <a:gd name="connsiteX387" fmla="*/ 539210 w 12267030"/>
              <a:gd name="connsiteY387" fmla="*/ 6197423 h 9632950"/>
              <a:gd name="connsiteX388" fmla="*/ 471809 w 12267030"/>
              <a:gd name="connsiteY388" fmla="*/ 6197423 h 9632950"/>
              <a:gd name="connsiteX389" fmla="*/ 471809 w 12267030"/>
              <a:gd name="connsiteY389" fmla="*/ 6130059 h 9632950"/>
              <a:gd name="connsiteX390" fmla="*/ 404408 w 12267030"/>
              <a:gd name="connsiteY390" fmla="*/ 6130059 h 9632950"/>
              <a:gd name="connsiteX391" fmla="*/ 337007 w 12267030"/>
              <a:gd name="connsiteY391" fmla="*/ 5995333 h 9632950"/>
              <a:gd name="connsiteX392" fmla="*/ 337007 w 12267030"/>
              <a:gd name="connsiteY392" fmla="*/ 6062696 h 9632950"/>
              <a:gd name="connsiteX393" fmla="*/ 269605 w 12267030"/>
              <a:gd name="connsiteY393" fmla="*/ 6197423 h 9632950"/>
              <a:gd name="connsiteX394" fmla="*/ 269605 w 12267030"/>
              <a:gd name="connsiteY394" fmla="*/ 6062696 h 9632950"/>
              <a:gd name="connsiteX395" fmla="*/ 269605 w 12267030"/>
              <a:gd name="connsiteY395" fmla="*/ 5927969 h 9632950"/>
              <a:gd name="connsiteX396" fmla="*/ 202204 w 12267030"/>
              <a:gd name="connsiteY396" fmla="*/ 5860606 h 9632950"/>
              <a:gd name="connsiteX397" fmla="*/ 202204 w 12267030"/>
              <a:gd name="connsiteY397" fmla="*/ 5927969 h 9632950"/>
              <a:gd name="connsiteX398" fmla="*/ 134803 w 12267030"/>
              <a:gd name="connsiteY398" fmla="*/ 5860606 h 9632950"/>
              <a:gd name="connsiteX399" fmla="*/ 202204 w 12267030"/>
              <a:gd name="connsiteY399" fmla="*/ 5793243 h 9632950"/>
              <a:gd name="connsiteX400" fmla="*/ 134803 w 12267030"/>
              <a:gd name="connsiteY400" fmla="*/ 5793243 h 9632950"/>
              <a:gd name="connsiteX401" fmla="*/ 67401 w 12267030"/>
              <a:gd name="connsiteY401" fmla="*/ 5725880 h 9632950"/>
              <a:gd name="connsiteX402" fmla="*/ 0 w 12267030"/>
              <a:gd name="connsiteY402" fmla="*/ 5591153 h 9632950"/>
              <a:gd name="connsiteX403" fmla="*/ 0 w 12267030"/>
              <a:gd name="connsiteY403" fmla="*/ 5523790 h 9632950"/>
              <a:gd name="connsiteX404" fmla="*/ 0 w 12267030"/>
              <a:gd name="connsiteY404" fmla="*/ 5456426 h 9632950"/>
              <a:gd name="connsiteX405" fmla="*/ 0 w 12267030"/>
              <a:gd name="connsiteY405" fmla="*/ 5321700 h 9632950"/>
              <a:gd name="connsiteX406" fmla="*/ 134803 w 12267030"/>
              <a:gd name="connsiteY406" fmla="*/ 4917520 h 9632950"/>
              <a:gd name="connsiteX407" fmla="*/ 151258 w 12267030"/>
              <a:gd name="connsiteY407" fmla="*/ 4868182 h 9632950"/>
              <a:gd name="connsiteX408" fmla="*/ 159430 w 12267030"/>
              <a:gd name="connsiteY408" fmla="*/ 4843680 h 9632950"/>
              <a:gd name="connsiteX409" fmla="*/ 174822 w 12267030"/>
              <a:gd name="connsiteY409" fmla="*/ 4839631 h 9632950"/>
              <a:gd name="connsiteX410" fmla="*/ 269605 w 12267030"/>
              <a:gd name="connsiteY410" fmla="*/ 4782794 h 9632950"/>
              <a:gd name="connsiteX411" fmla="*/ 337007 w 12267030"/>
              <a:gd name="connsiteY411" fmla="*/ 4648067 h 9632950"/>
              <a:gd name="connsiteX412" fmla="*/ 404408 w 12267030"/>
              <a:gd name="connsiteY412" fmla="*/ 4580704 h 9632950"/>
              <a:gd name="connsiteX413" fmla="*/ 606612 w 12267030"/>
              <a:gd name="connsiteY413" fmla="*/ 4311251 h 9632950"/>
              <a:gd name="connsiteX414" fmla="*/ 808816 w 12267030"/>
              <a:gd name="connsiteY414" fmla="*/ 4109161 h 9632950"/>
              <a:gd name="connsiteX415" fmla="*/ 1145822 w 12267030"/>
              <a:gd name="connsiteY415" fmla="*/ 4041797 h 9632950"/>
              <a:gd name="connsiteX416" fmla="*/ 1280624 w 12267030"/>
              <a:gd name="connsiteY416" fmla="*/ 4109161 h 9632950"/>
              <a:gd name="connsiteX417" fmla="*/ 1415427 w 12267030"/>
              <a:gd name="connsiteY417" fmla="*/ 4041797 h 9632950"/>
              <a:gd name="connsiteX418" fmla="*/ 1348026 w 12267030"/>
              <a:gd name="connsiteY418" fmla="*/ 4109161 h 9632950"/>
              <a:gd name="connsiteX419" fmla="*/ 1482828 w 12267030"/>
              <a:gd name="connsiteY419" fmla="*/ 4109161 h 9632950"/>
              <a:gd name="connsiteX420" fmla="*/ 1550229 w 12267030"/>
              <a:gd name="connsiteY420" fmla="*/ 4109161 h 9632950"/>
              <a:gd name="connsiteX421" fmla="*/ 1617631 w 12267030"/>
              <a:gd name="connsiteY421" fmla="*/ 4109161 h 9632950"/>
              <a:gd name="connsiteX422" fmla="*/ 1482828 w 12267030"/>
              <a:gd name="connsiteY422" fmla="*/ 4176524 h 9632950"/>
              <a:gd name="connsiteX423" fmla="*/ 1617631 w 12267030"/>
              <a:gd name="connsiteY423" fmla="*/ 4176524 h 9632950"/>
              <a:gd name="connsiteX424" fmla="*/ 1550229 w 12267030"/>
              <a:gd name="connsiteY424" fmla="*/ 4243887 h 9632950"/>
              <a:gd name="connsiteX425" fmla="*/ 1617631 w 12267030"/>
              <a:gd name="connsiteY425" fmla="*/ 4243887 h 9632950"/>
              <a:gd name="connsiteX426" fmla="*/ 1674501 w 12267030"/>
              <a:gd name="connsiteY426" fmla="*/ 4243887 h 9632950"/>
              <a:gd name="connsiteX427" fmla="*/ 1685032 w 12267030"/>
              <a:gd name="connsiteY427" fmla="*/ 4243887 h 9632950"/>
              <a:gd name="connsiteX428" fmla="*/ 1617631 w 12267030"/>
              <a:gd name="connsiteY428" fmla="*/ 4311251 h 9632950"/>
              <a:gd name="connsiteX429" fmla="*/ 1819834 w 12267030"/>
              <a:gd name="connsiteY429" fmla="*/ 4311251 h 9632950"/>
              <a:gd name="connsiteX430" fmla="*/ 7144534 w 12267030"/>
              <a:gd name="connsiteY430" fmla="*/ 4109161 h 9632950"/>
              <a:gd name="connsiteX431" fmla="*/ 7279337 w 12267030"/>
              <a:gd name="connsiteY431" fmla="*/ 4109161 h 9632950"/>
              <a:gd name="connsiteX432" fmla="*/ 7818547 w 12267030"/>
              <a:gd name="connsiteY432" fmla="*/ 4041797 h 9632950"/>
              <a:gd name="connsiteX433" fmla="*/ 8020751 w 12267030"/>
              <a:gd name="connsiteY433" fmla="*/ 3974434 h 9632950"/>
              <a:gd name="connsiteX434" fmla="*/ 8492559 w 12267030"/>
              <a:gd name="connsiteY434" fmla="*/ 3772344 h 9632950"/>
              <a:gd name="connsiteX435" fmla="*/ 8896967 w 12267030"/>
              <a:gd name="connsiteY435" fmla="*/ 3570254 h 9632950"/>
              <a:gd name="connsiteX436" fmla="*/ 8964368 w 12267030"/>
              <a:gd name="connsiteY436" fmla="*/ 3570254 h 9632950"/>
              <a:gd name="connsiteX437" fmla="*/ 8964368 w 12267030"/>
              <a:gd name="connsiteY437" fmla="*/ 3502891 h 9632950"/>
              <a:gd name="connsiteX438" fmla="*/ 9166572 w 12267030"/>
              <a:gd name="connsiteY438" fmla="*/ 3435528 h 9632950"/>
              <a:gd name="connsiteX439" fmla="*/ 9233973 w 12267030"/>
              <a:gd name="connsiteY439" fmla="*/ 3300801 h 9632950"/>
              <a:gd name="connsiteX440" fmla="*/ 9233973 w 12267030"/>
              <a:gd name="connsiteY440" fmla="*/ 3233438 h 9632950"/>
              <a:gd name="connsiteX441" fmla="*/ 9301374 w 12267030"/>
              <a:gd name="connsiteY441" fmla="*/ 3233438 h 9632950"/>
              <a:gd name="connsiteX442" fmla="*/ 9233973 w 12267030"/>
              <a:gd name="connsiteY442" fmla="*/ 3098711 h 9632950"/>
              <a:gd name="connsiteX443" fmla="*/ 9233973 w 12267030"/>
              <a:gd name="connsiteY443" fmla="*/ 2963985 h 9632950"/>
              <a:gd name="connsiteX444" fmla="*/ 9233973 w 12267030"/>
              <a:gd name="connsiteY444" fmla="*/ 1818809 h 9632950"/>
              <a:gd name="connsiteX445" fmla="*/ 9233973 w 12267030"/>
              <a:gd name="connsiteY445" fmla="*/ 1769471 h 9632950"/>
              <a:gd name="connsiteX446" fmla="*/ 9233973 w 12267030"/>
              <a:gd name="connsiteY446" fmla="*/ 1751446 h 9632950"/>
              <a:gd name="connsiteX447" fmla="*/ 9301374 w 12267030"/>
              <a:gd name="connsiteY447" fmla="*/ 1481993 h 9632950"/>
              <a:gd name="connsiteX448" fmla="*/ 9341394 w 12267030"/>
              <a:gd name="connsiteY448" fmla="*/ 1319900 h 9632950"/>
              <a:gd name="connsiteX449" fmla="*/ 9368775 w 12267030"/>
              <a:gd name="connsiteY449" fmla="*/ 1145180 h 9632950"/>
              <a:gd name="connsiteX450" fmla="*/ 9368776 w 12267030"/>
              <a:gd name="connsiteY450" fmla="*/ 1145176 h 9632950"/>
              <a:gd name="connsiteX451" fmla="*/ 9368776 w 12267030"/>
              <a:gd name="connsiteY451" fmla="*/ 1145178 h 9632950"/>
              <a:gd name="connsiteX452" fmla="*/ 9368776 w 12267030"/>
              <a:gd name="connsiteY452" fmla="*/ 1145176 h 9632950"/>
              <a:gd name="connsiteX453" fmla="*/ 9436177 w 12267030"/>
              <a:gd name="connsiteY453" fmla="*/ 808360 h 9632950"/>
              <a:gd name="connsiteX454" fmla="*/ 9503578 w 12267030"/>
              <a:gd name="connsiteY454" fmla="*/ 606270 h 9632950"/>
              <a:gd name="connsiteX455" fmla="*/ 9368776 w 12267030"/>
              <a:gd name="connsiteY455" fmla="*/ 875723 h 9632950"/>
              <a:gd name="connsiteX456" fmla="*/ 9503578 w 12267030"/>
              <a:gd name="connsiteY456" fmla="*/ 538906 h 9632950"/>
              <a:gd name="connsiteX457" fmla="*/ 9503578 w 12267030"/>
              <a:gd name="connsiteY457" fmla="*/ 336817 h 9632950"/>
              <a:gd name="connsiteX458" fmla="*/ 9503578 w 12267030"/>
              <a:gd name="connsiteY458" fmla="*/ 202090 h 9632950"/>
              <a:gd name="connsiteX459" fmla="*/ 9570979 w 12267030"/>
              <a:gd name="connsiteY459" fmla="*/ 202090 h 9632950"/>
              <a:gd name="connsiteX460" fmla="*/ 9503578 w 12267030"/>
              <a:gd name="connsiteY460" fmla="*/ 134727 h 9632950"/>
              <a:gd name="connsiteX461" fmla="*/ 9570979 w 12267030"/>
              <a:gd name="connsiteY461" fmla="*/ 67363 h 9632950"/>
              <a:gd name="connsiteX462" fmla="*/ 9570979 w 12267030"/>
              <a:gd name="connsiteY462" fmla="*/ 134727 h 9632950"/>
              <a:gd name="connsiteX463" fmla="*/ 9705782 w 12267030"/>
              <a:gd name="connsiteY463" fmla="*/ 134727 h 9632950"/>
              <a:gd name="connsiteX464" fmla="*/ 9840585 w 12267030"/>
              <a:gd name="connsiteY464" fmla="*/ 134727 h 9632950"/>
              <a:gd name="connsiteX465" fmla="*/ 9907986 w 12267030"/>
              <a:gd name="connsiteY465" fmla="*/ 202090 h 9632950"/>
              <a:gd name="connsiteX466" fmla="*/ 10110190 w 12267030"/>
              <a:gd name="connsiteY466" fmla="*/ 673633 h 9632950"/>
              <a:gd name="connsiteX467" fmla="*/ 10177591 w 12267030"/>
              <a:gd name="connsiteY467" fmla="*/ 1010450 h 9632950"/>
              <a:gd name="connsiteX468" fmla="*/ 10177591 w 12267030"/>
              <a:gd name="connsiteY468" fmla="*/ 943086 h 9632950"/>
              <a:gd name="connsiteX469" fmla="*/ 10244992 w 12267030"/>
              <a:gd name="connsiteY469" fmla="*/ 943086 h 9632950"/>
              <a:gd name="connsiteX470" fmla="*/ 10312393 w 12267030"/>
              <a:gd name="connsiteY470" fmla="*/ 1616719 h 9632950"/>
              <a:gd name="connsiteX471" fmla="*/ 10312393 w 12267030"/>
              <a:gd name="connsiteY471" fmla="*/ 1818809 h 9632950"/>
              <a:gd name="connsiteX472" fmla="*/ 10312393 w 12267030"/>
              <a:gd name="connsiteY472" fmla="*/ 1953536 h 9632950"/>
              <a:gd name="connsiteX473" fmla="*/ 10312393 w 12267030"/>
              <a:gd name="connsiteY473" fmla="*/ 2088262 h 9632950"/>
              <a:gd name="connsiteX474" fmla="*/ 10312393 w 12267030"/>
              <a:gd name="connsiteY474" fmla="*/ 2155626 h 9632950"/>
              <a:gd name="connsiteX475" fmla="*/ 10312393 w 12267030"/>
              <a:gd name="connsiteY475" fmla="*/ 2156678 h 9632950"/>
              <a:gd name="connsiteX476" fmla="*/ 10312393 w 12267030"/>
              <a:gd name="connsiteY476" fmla="*/ 2159836 h 9632950"/>
              <a:gd name="connsiteX477" fmla="*/ 10312393 w 12267030"/>
              <a:gd name="connsiteY477" fmla="*/ 2164046 h 9632950"/>
              <a:gd name="connsiteX478" fmla="*/ 10312393 w 12267030"/>
              <a:gd name="connsiteY478" fmla="*/ 2169835 h 9632950"/>
              <a:gd name="connsiteX479" fmla="*/ 10312393 w 12267030"/>
              <a:gd name="connsiteY479" fmla="*/ 2184044 h 9632950"/>
              <a:gd name="connsiteX480" fmla="*/ 10312393 w 12267030"/>
              <a:gd name="connsiteY480" fmla="*/ 2189307 h 9632950"/>
              <a:gd name="connsiteX481" fmla="*/ 10312393 w 12267030"/>
              <a:gd name="connsiteY481" fmla="*/ 2194570 h 9632950"/>
              <a:gd name="connsiteX482" fmla="*/ 10312393 w 12267030"/>
              <a:gd name="connsiteY482" fmla="*/ 2214568 h 9632950"/>
              <a:gd name="connsiteX483" fmla="*/ 10312393 w 12267030"/>
              <a:gd name="connsiteY483" fmla="*/ 2221410 h 9632950"/>
              <a:gd name="connsiteX484" fmla="*/ 10312393 w 12267030"/>
              <a:gd name="connsiteY484" fmla="*/ 2221936 h 9632950"/>
              <a:gd name="connsiteX485" fmla="*/ 10312393 w 12267030"/>
              <a:gd name="connsiteY485" fmla="*/ 2222989 h 9632950"/>
              <a:gd name="connsiteX486" fmla="*/ 10312393 w 12267030"/>
              <a:gd name="connsiteY486" fmla="*/ 2269301 h 9632950"/>
              <a:gd name="connsiteX487" fmla="*/ 10312393 w 12267030"/>
              <a:gd name="connsiteY487" fmla="*/ 2425078 h 9632950"/>
              <a:gd name="connsiteX488" fmla="*/ 10649400 w 12267030"/>
              <a:gd name="connsiteY488" fmla="*/ 1751446 h 9632950"/>
              <a:gd name="connsiteX489" fmla="*/ 10716801 w 12267030"/>
              <a:gd name="connsiteY489" fmla="*/ 1684082 h 9632950"/>
              <a:gd name="connsiteX490" fmla="*/ 10986406 w 12267030"/>
              <a:gd name="connsiteY490" fmla="*/ 673633 h 9632950"/>
              <a:gd name="connsiteX491" fmla="*/ 11053807 w 12267030"/>
              <a:gd name="connsiteY491" fmla="*/ 202090 h 9632950"/>
              <a:gd name="connsiteX492" fmla="*/ 11053807 w 12267030"/>
              <a:gd name="connsiteY492" fmla="*/ 134727 h 9632950"/>
              <a:gd name="connsiteX493" fmla="*/ 11121209 w 12267030"/>
              <a:gd name="connsiteY493" fmla="*/ 67363 h 9632950"/>
              <a:gd name="connsiteX494" fmla="*/ 11256011 w 12267030"/>
              <a:gd name="connsiteY494" fmla="*/ 0 h 963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2267030" h="9632950">
                <a:moveTo>
                  <a:pt x="9773183" y="9161407"/>
                </a:moveTo>
                <a:cubicBezTo>
                  <a:pt x="9773183" y="9161407"/>
                  <a:pt x="9773183" y="9161407"/>
                  <a:pt x="10244992" y="9296134"/>
                </a:cubicBezTo>
                <a:cubicBezTo>
                  <a:pt x="10244992" y="9296134"/>
                  <a:pt x="10244992" y="9296134"/>
                  <a:pt x="10244992" y="9363497"/>
                </a:cubicBezTo>
                <a:cubicBezTo>
                  <a:pt x="10244992" y="9363497"/>
                  <a:pt x="10244992" y="9363497"/>
                  <a:pt x="9773183" y="9161407"/>
                </a:cubicBezTo>
                <a:close/>
                <a:moveTo>
                  <a:pt x="8020751" y="9026680"/>
                </a:moveTo>
                <a:cubicBezTo>
                  <a:pt x="8020751" y="9026680"/>
                  <a:pt x="8020751" y="9026680"/>
                  <a:pt x="8088151" y="9094044"/>
                </a:cubicBezTo>
                <a:cubicBezTo>
                  <a:pt x="8088151" y="9094044"/>
                  <a:pt x="8088151" y="9094044"/>
                  <a:pt x="8020751" y="9094044"/>
                </a:cubicBezTo>
                <a:cubicBezTo>
                  <a:pt x="8020751" y="9094044"/>
                  <a:pt x="8020751" y="9094044"/>
                  <a:pt x="8020751" y="9026680"/>
                </a:cubicBezTo>
                <a:close/>
                <a:moveTo>
                  <a:pt x="5459503" y="9026680"/>
                </a:moveTo>
                <a:cubicBezTo>
                  <a:pt x="5459503" y="9026680"/>
                  <a:pt x="5459503" y="9026680"/>
                  <a:pt x="5459503" y="9094044"/>
                </a:cubicBezTo>
                <a:cubicBezTo>
                  <a:pt x="5459503" y="9094044"/>
                  <a:pt x="5459503" y="9094044"/>
                  <a:pt x="5431068" y="9065625"/>
                </a:cubicBezTo>
                <a:lnTo>
                  <a:pt x="5425802" y="9060362"/>
                </a:lnTo>
                <a:lnTo>
                  <a:pt x="5431068" y="9055099"/>
                </a:lnTo>
                <a:cubicBezTo>
                  <a:pt x="5459503" y="9026680"/>
                  <a:pt x="5459503" y="9026680"/>
                  <a:pt x="5459503" y="9026680"/>
                </a:cubicBezTo>
                <a:close/>
                <a:moveTo>
                  <a:pt x="1550229" y="7881504"/>
                </a:moveTo>
                <a:cubicBezTo>
                  <a:pt x="1550229" y="7881504"/>
                  <a:pt x="1550229" y="7881504"/>
                  <a:pt x="1617631" y="7948868"/>
                </a:cubicBezTo>
                <a:cubicBezTo>
                  <a:pt x="1617631" y="7948868"/>
                  <a:pt x="1617631" y="7948868"/>
                  <a:pt x="1550229" y="7948868"/>
                </a:cubicBezTo>
                <a:cubicBezTo>
                  <a:pt x="1550229" y="7948868"/>
                  <a:pt x="1550229" y="7948868"/>
                  <a:pt x="1550229" y="7881504"/>
                </a:cubicBezTo>
                <a:close/>
                <a:moveTo>
                  <a:pt x="9166572" y="7814142"/>
                </a:moveTo>
                <a:cubicBezTo>
                  <a:pt x="9166572" y="7814142"/>
                  <a:pt x="9166572" y="7814142"/>
                  <a:pt x="9166572" y="7870979"/>
                </a:cubicBezTo>
                <a:lnTo>
                  <a:pt x="9166572" y="7881504"/>
                </a:lnTo>
                <a:lnTo>
                  <a:pt x="9132872" y="7881504"/>
                </a:lnTo>
                <a:lnTo>
                  <a:pt x="9144324" y="7858612"/>
                </a:lnTo>
                <a:cubicBezTo>
                  <a:pt x="9150775" y="7845718"/>
                  <a:pt x="9158147" y="7830983"/>
                  <a:pt x="9166572" y="7814142"/>
                </a:cubicBezTo>
                <a:close/>
                <a:moveTo>
                  <a:pt x="9233973" y="7612052"/>
                </a:moveTo>
                <a:cubicBezTo>
                  <a:pt x="9233973" y="7612052"/>
                  <a:pt x="9233973" y="7612052"/>
                  <a:pt x="9233973" y="7679414"/>
                </a:cubicBezTo>
                <a:cubicBezTo>
                  <a:pt x="9233973" y="7679414"/>
                  <a:pt x="9233973" y="7679414"/>
                  <a:pt x="9166572" y="7814142"/>
                </a:cubicBezTo>
                <a:cubicBezTo>
                  <a:pt x="9166572" y="7814142"/>
                  <a:pt x="9166572" y="7814142"/>
                  <a:pt x="9233973" y="7612052"/>
                </a:cubicBezTo>
                <a:close/>
                <a:moveTo>
                  <a:pt x="9775356" y="7070974"/>
                </a:moveTo>
                <a:lnTo>
                  <a:pt x="9774236" y="7072093"/>
                </a:lnTo>
                <a:cubicBezTo>
                  <a:pt x="9773183" y="7073145"/>
                  <a:pt x="9773183" y="7073145"/>
                  <a:pt x="9773183" y="7073145"/>
                </a:cubicBezTo>
                <a:close/>
                <a:moveTo>
                  <a:pt x="9838413" y="7007953"/>
                </a:moveTo>
                <a:lnTo>
                  <a:pt x="9832160" y="7014202"/>
                </a:lnTo>
                <a:cubicBezTo>
                  <a:pt x="9827947" y="7018413"/>
                  <a:pt x="9821628" y="7024728"/>
                  <a:pt x="9812150" y="7034201"/>
                </a:cubicBezTo>
                <a:lnTo>
                  <a:pt x="9775356" y="7070974"/>
                </a:lnTo>
                <a:lnTo>
                  <a:pt x="9781608" y="7064725"/>
                </a:lnTo>
                <a:cubicBezTo>
                  <a:pt x="9785821" y="7060514"/>
                  <a:pt x="9792140" y="7054199"/>
                  <a:pt x="9801618" y="7044726"/>
                </a:cubicBezTo>
                <a:close/>
                <a:moveTo>
                  <a:pt x="9840585" y="7005782"/>
                </a:moveTo>
                <a:lnTo>
                  <a:pt x="9838413" y="7007953"/>
                </a:lnTo>
                <a:lnTo>
                  <a:pt x="9839532" y="7006835"/>
                </a:lnTo>
                <a:cubicBezTo>
                  <a:pt x="9840585" y="7005782"/>
                  <a:pt x="9840585" y="7005782"/>
                  <a:pt x="9840585" y="7005782"/>
                </a:cubicBezTo>
                <a:close/>
                <a:moveTo>
                  <a:pt x="10076489" y="6702647"/>
                </a:moveTo>
                <a:lnTo>
                  <a:pt x="10071223" y="6707910"/>
                </a:lnTo>
                <a:cubicBezTo>
                  <a:pt x="10042788" y="6736328"/>
                  <a:pt x="10042788" y="6736328"/>
                  <a:pt x="10042788" y="6736328"/>
                </a:cubicBezTo>
                <a:lnTo>
                  <a:pt x="10062045" y="6707459"/>
                </a:lnTo>
                <a:close/>
                <a:moveTo>
                  <a:pt x="10110190" y="6668966"/>
                </a:moveTo>
                <a:cubicBezTo>
                  <a:pt x="10110190" y="6668966"/>
                  <a:pt x="10110190" y="6668966"/>
                  <a:pt x="10177591" y="6668966"/>
                </a:cubicBezTo>
                <a:cubicBezTo>
                  <a:pt x="10177591" y="6668966"/>
                  <a:pt x="10177591" y="6668966"/>
                  <a:pt x="10092286" y="6697384"/>
                </a:cubicBezTo>
                <a:lnTo>
                  <a:pt x="10076489" y="6702647"/>
                </a:lnTo>
                <a:close/>
                <a:moveTo>
                  <a:pt x="10447196" y="6264786"/>
                </a:moveTo>
                <a:cubicBezTo>
                  <a:pt x="10447196" y="6264786"/>
                  <a:pt x="10447196" y="6264786"/>
                  <a:pt x="10333456" y="6350043"/>
                </a:cubicBezTo>
                <a:lnTo>
                  <a:pt x="10267460" y="6399512"/>
                </a:lnTo>
                <a:lnTo>
                  <a:pt x="10253417" y="6399512"/>
                </a:lnTo>
                <a:cubicBezTo>
                  <a:pt x="10244992" y="6399512"/>
                  <a:pt x="10244992" y="6399512"/>
                  <a:pt x="10244992" y="6399512"/>
                </a:cubicBezTo>
                <a:cubicBezTo>
                  <a:pt x="10244992" y="6399512"/>
                  <a:pt x="10244992" y="6399512"/>
                  <a:pt x="10447196" y="6264786"/>
                </a:cubicBezTo>
                <a:close/>
                <a:moveTo>
                  <a:pt x="12071598" y="5638211"/>
                </a:moveTo>
                <a:lnTo>
                  <a:pt x="12064826" y="5658516"/>
                </a:lnTo>
                <a:cubicBezTo>
                  <a:pt x="12064826" y="5658516"/>
                  <a:pt x="12064826" y="5658516"/>
                  <a:pt x="12068380" y="5647859"/>
                </a:cubicBezTo>
                <a:close/>
                <a:moveTo>
                  <a:pt x="12077548" y="5620371"/>
                </a:moveTo>
                <a:lnTo>
                  <a:pt x="12073251" y="5633255"/>
                </a:lnTo>
                <a:lnTo>
                  <a:pt x="12071598" y="5638211"/>
                </a:lnTo>
                <a:close/>
                <a:moveTo>
                  <a:pt x="12119505" y="5494572"/>
                </a:moveTo>
                <a:lnTo>
                  <a:pt x="12115772" y="5505765"/>
                </a:lnTo>
                <a:cubicBezTo>
                  <a:pt x="12109190" y="5525500"/>
                  <a:pt x="12099975" y="5553129"/>
                  <a:pt x="12087074" y="5591811"/>
                </a:cubicBezTo>
                <a:lnTo>
                  <a:pt x="12077548" y="5620371"/>
                </a:lnTo>
                <a:lnTo>
                  <a:pt x="12081281" y="5609178"/>
                </a:lnTo>
                <a:cubicBezTo>
                  <a:pt x="12087863" y="5589443"/>
                  <a:pt x="12097078" y="5561813"/>
                  <a:pt x="12109979" y="5523132"/>
                </a:cubicBezTo>
                <a:close/>
                <a:moveTo>
                  <a:pt x="12125455" y="5476732"/>
                </a:moveTo>
                <a:lnTo>
                  <a:pt x="12119505" y="5494572"/>
                </a:lnTo>
                <a:lnTo>
                  <a:pt x="12123802" y="5481687"/>
                </a:lnTo>
                <a:close/>
                <a:moveTo>
                  <a:pt x="12132227" y="5456426"/>
                </a:moveTo>
                <a:cubicBezTo>
                  <a:pt x="12132227" y="5456426"/>
                  <a:pt x="12132227" y="5456426"/>
                  <a:pt x="12128673" y="5467083"/>
                </a:cubicBezTo>
                <a:lnTo>
                  <a:pt x="12125455" y="5476732"/>
                </a:lnTo>
                <a:close/>
                <a:moveTo>
                  <a:pt x="202204" y="4715430"/>
                </a:moveTo>
                <a:cubicBezTo>
                  <a:pt x="185354" y="4765953"/>
                  <a:pt x="172716" y="4803845"/>
                  <a:pt x="163238" y="4832264"/>
                </a:cubicBezTo>
                <a:lnTo>
                  <a:pt x="159430" y="4843680"/>
                </a:lnTo>
                <a:lnTo>
                  <a:pt x="134803" y="4850157"/>
                </a:lnTo>
                <a:cubicBezTo>
                  <a:pt x="202204" y="4715430"/>
                  <a:pt x="202204" y="4715430"/>
                  <a:pt x="202204" y="4715430"/>
                </a:cubicBezTo>
                <a:close/>
                <a:moveTo>
                  <a:pt x="11323412" y="3570254"/>
                </a:moveTo>
                <a:cubicBezTo>
                  <a:pt x="11323412" y="3570254"/>
                  <a:pt x="11323412" y="3570254"/>
                  <a:pt x="11458215" y="3637618"/>
                </a:cubicBezTo>
                <a:cubicBezTo>
                  <a:pt x="11458215" y="3637618"/>
                  <a:pt x="11458215" y="3637618"/>
                  <a:pt x="11429780" y="3637618"/>
                </a:cubicBezTo>
                <a:lnTo>
                  <a:pt x="11424514" y="3637618"/>
                </a:lnTo>
                <a:cubicBezTo>
                  <a:pt x="11390814" y="3620777"/>
                  <a:pt x="11357113" y="3603936"/>
                  <a:pt x="11323412" y="3570254"/>
                </a:cubicBezTo>
                <a:close/>
                <a:moveTo>
                  <a:pt x="11188610" y="3502891"/>
                </a:moveTo>
                <a:cubicBezTo>
                  <a:pt x="11188610" y="3502891"/>
                  <a:pt x="11188610" y="3502891"/>
                  <a:pt x="11323412" y="3570254"/>
                </a:cubicBezTo>
                <a:cubicBezTo>
                  <a:pt x="11306562" y="3570254"/>
                  <a:pt x="11285499" y="3566044"/>
                  <a:pt x="11262330" y="3558677"/>
                </a:cubicBezTo>
                <a:lnTo>
                  <a:pt x="11231763" y="3546020"/>
                </a:lnTo>
                <a:lnTo>
                  <a:pt x="11227576" y="3541836"/>
                </a:lnTo>
                <a:cubicBezTo>
                  <a:pt x="11218098" y="3532363"/>
                  <a:pt x="11205460" y="3519732"/>
                  <a:pt x="11188610" y="3502891"/>
                </a:cubicBezTo>
                <a:close/>
                <a:moveTo>
                  <a:pt x="11121209" y="3435528"/>
                </a:moveTo>
                <a:cubicBezTo>
                  <a:pt x="11121209" y="3435528"/>
                  <a:pt x="11121209" y="3435528"/>
                  <a:pt x="11188610" y="3435528"/>
                </a:cubicBezTo>
                <a:cubicBezTo>
                  <a:pt x="11188610" y="3435528"/>
                  <a:pt x="11188610" y="3435528"/>
                  <a:pt x="11188610" y="3502891"/>
                </a:cubicBezTo>
                <a:cubicBezTo>
                  <a:pt x="11188610" y="3502891"/>
                  <a:pt x="11188610" y="3502891"/>
                  <a:pt x="11121209" y="3435528"/>
                </a:cubicBezTo>
                <a:close/>
                <a:moveTo>
                  <a:pt x="9368776" y="1145178"/>
                </a:moveTo>
                <a:lnTo>
                  <a:pt x="9368775" y="1145180"/>
                </a:lnTo>
                <a:lnTo>
                  <a:pt x="9368513" y="1146360"/>
                </a:lnTo>
                <a:cubicBezTo>
                  <a:pt x="9366670" y="1154649"/>
                  <a:pt x="9351926" y="1220960"/>
                  <a:pt x="9233973" y="1751446"/>
                </a:cubicBezTo>
                <a:lnTo>
                  <a:pt x="9233973" y="1733552"/>
                </a:lnTo>
                <a:cubicBezTo>
                  <a:pt x="9233973" y="1705134"/>
                  <a:pt x="9233973" y="1667242"/>
                  <a:pt x="9233973" y="1616719"/>
                </a:cubicBezTo>
                <a:cubicBezTo>
                  <a:pt x="9233973" y="1616719"/>
                  <a:pt x="9233973" y="1616719"/>
                  <a:pt x="9345047" y="1228180"/>
                </a:cubicBezTo>
                <a:close/>
                <a:moveTo>
                  <a:pt x="11323412" y="0"/>
                </a:moveTo>
                <a:cubicBezTo>
                  <a:pt x="11323412" y="0"/>
                  <a:pt x="11323412" y="0"/>
                  <a:pt x="11390814" y="0"/>
                </a:cubicBezTo>
                <a:cubicBezTo>
                  <a:pt x="11390814" y="0"/>
                  <a:pt x="11390814" y="0"/>
                  <a:pt x="11458215" y="67363"/>
                </a:cubicBezTo>
                <a:cubicBezTo>
                  <a:pt x="11458215" y="67363"/>
                  <a:pt x="11458215" y="67363"/>
                  <a:pt x="11458215" y="134727"/>
                </a:cubicBezTo>
                <a:cubicBezTo>
                  <a:pt x="11458215" y="134727"/>
                  <a:pt x="11458215" y="134727"/>
                  <a:pt x="11390814" y="134727"/>
                </a:cubicBezTo>
                <a:cubicBezTo>
                  <a:pt x="11390814" y="134727"/>
                  <a:pt x="11390814" y="134727"/>
                  <a:pt x="11390814" y="67363"/>
                </a:cubicBezTo>
                <a:cubicBezTo>
                  <a:pt x="11390814" y="67363"/>
                  <a:pt x="11390814" y="67363"/>
                  <a:pt x="11323412" y="0"/>
                </a:cubicBezTo>
                <a:close/>
                <a:moveTo>
                  <a:pt x="11256011" y="0"/>
                </a:moveTo>
                <a:cubicBezTo>
                  <a:pt x="11256011" y="0"/>
                  <a:pt x="11256011" y="0"/>
                  <a:pt x="11323412" y="0"/>
                </a:cubicBezTo>
                <a:cubicBezTo>
                  <a:pt x="11323412" y="0"/>
                  <a:pt x="11323412" y="0"/>
                  <a:pt x="11188610" y="67363"/>
                </a:cubicBezTo>
                <a:cubicBezTo>
                  <a:pt x="11256011" y="67363"/>
                  <a:pt x="11390814" y="134727"/>
                  <a:pt x="11390814" y="202090"/>
                </a:cubicBezTo>
                <a:cubicBezTo>
                  <a:pt x="11458215" y="202090"/>
                  <a:pt x="11458215" y="269454"/>
                  <a:pt x="11458215" y="336817"/>
                </a:cubicBezTo>
                <a:cubicBezTo>
                  <a:pt x="11458215" y="336817"/>
                  <a:pt x="11458215" y="336817"/>
                  <a:pt x="11458215" y="269454"/>
                </a:cubicBezTo>
                <a:cubicBezTo>
                  <a:pt x="11458215" y="269454"/>
                  <a:pt x="11458215" y="269454"/>
                  <a:pt x="11458215" y="212616"/>
                </a:cubicBezTo>
                <a:lnTo>
                  <a:pt x="11458215" y="202090"/>
                </a:lnTo>
                <a:cubicBezTo>
                  <a:pt x="11458215" y="202090"/>
                  <a:pt x="11458215" y="202090"/>
                  <a:pt x="11458215" y="201038"/>
                </a:cubicBezTo>
                <a:lnTo>
                  <a:pt x="11458215" y="193670"/>
                </a:lnTo>
                <a:lnTo>
                  <a:pt x="11458215" y="179197"/>
                </a:lnTo>
                <a:lnTo>
                  <a:pt x="11458215" y="173671"/>
                </a:lnTo>
                <a:lnTo>
                  <a:pt x="11458215" y="163146"/>
                </a:lnTo>
                <a:cubicBezTo>
                  <a:pt x="11458215" y="153673"/>
                  <a:pt x="11458215" y="147357"/>
                  <a:pt x="11458215" y="143147"/>
                </a:cubicBezTo>
                <a:lnTo>
                  <a:pt x="11458215" y="135779"/>
                </a:lnTo>
                <a:lnTo>
                  <a:pt x="11458215" y="134727"/>
                </a:lnTo>
                <a:cubicBezTo>
                  <a:pt x="11458215" y="134727"/>
                  <a:pt x="11458215" y="134727"/>
                  <a:pt x="11525616" y="404180"/>
                </a:cubicBezTo>
                <a:cubicBezTo>
                  <a:pt x="11593017" y="606270"/>
                  <a:pt x="11593017" y="808360"/>
                  <a:pt x="11593017" y="1010450"/>
                </a:cubicBezTo>
                <a:cubicBezTo>
                  <a:pt x="11593017" y="1010450"/>
                  <a:pt x="11593017" y="1010450"/>
                  <a:pt x="11660419" y="1212539"/>
                </a:cubicBezTo>
                <a:cubicBezTo>
                  <a:pt x="11660419" y="1212539"/>
                  <a:pt x="11660419" y="1212539"/>
                  <a:pt x="11525616" y="1953536"/>
                </a:cubicBezTo>
                <a:cubicBezTo>
                  <a:pt x="11525616" y="1953536"/>
                  <a:pt x="11525616" y="1953536"/>
                  <a:pt x="11525616" y="1886172"/>
                </a:cubicBezTo>
                <a:cubicBezTo>
                  <a:pt x="11525616" y="1886172"/>
                  <a:pt x="11525616" y="1886172"/>
                  <a:pt x="11458215" y="2020899"/>
                </a:cubicBezTo>
                <a:cubicBezTo>
                  <a:pt x="11458215" y="2020899"/>
                  <a:pt x="11458215" y="2020899"/>
                  <a:pt x="11525616" y="1953536"/>
                </a:cubicBezTo>
                <a:cubicBezTo>
                  <a:pt x="11525616" y="1953536"/>
                  <a:pt x="11525616" y="1953536"/>
                  <a:pt x="11458215" y="2155626"/>
                </a:cubicBezTo>
                <a:cubicBezTo>
                  <a:pt x="11458215" y="2155626"/>
                  <a:pt x="11458215" y="2155626"/>
                  <a:pt x="11458215" y="2088262"/>
                </a:cubicBezTo>
                <a:cubicBezTo>
                  <a:pt x="11458215" y="2088262"/>
                  <a:pt x="11458215" y="2088262"/>
                  <a:pt x="11256011" y="2559805"/>
                </a:cubicBezTo>
                <a:cubicBezTo>
                  <a:pt x="11256011" y="2559805"/>
                  <a:pt x="11256011" y="2559805"/>
                  <a:pt x="11188610" y="2627168"/>
                </a:cubicBezTo>
                <a:cubicBezTo>
                  <a:pt x="11188610" y="2627168"/>
                  <a:pt x="11188610" y="2627168"/>
                  <a:pt x="11053807" y="2963985"/>
                </a:cubicBezTo>
                <a:cubicBezTo>
                  <a:pt x="11053807" y="2963985"/>
                  <a:pt x="11053807" y="2963985"/>
                  <a:pt x="11121209" y="2963985"/>
                </a:cubicBezTo>
                <a:cubicBezTo>
                  <a:pt x="11121209" y="2963985"/>
                  <a:pt x="11121209" y="2963985"/>
                  <a:pt x="11053807" y="3031348"/>
                </a:cubicBezTo>
                <a:cubicBezTo>
                  <a:pt x="11053807" y="3031348"/>
                  <a:pt x="11053807" y="3031348"/>
                  <a:pt x="11121209" y="3031348"/>
                </a:cubicBezTo>
                <a:cubicBezTo>
                  <a:pt x="11121209" y="3031348"/>
                  <a:pt x="11121209" y="3031348"/>
                  <a:pt x="11053807" y="3166075"/>
                </a:cubicBezTo>
                <a:cubicBezTo>
                  <a:pt x="11053807" y="3166075"/>
                  <a:pt x="11053807" y="3166075"/>
                  <a:pt x="11053807" y="3233438"/>
                </a:cubicBezTo>
                <a:cubicBezTo>
                  <a:pt x="11053807" y="3233438"/>
                  <a:pt x="11053807" y="3233438"/>
                  <a:pt x="11053807" y="3300801"/>
                </a:cubicBezTo>
                <a:cubicBezTo>
                  <a:pt x="11053807" y="3300801"/>
                  <a:pt x="11053807" y="3300801"/>
                  <a:pt x="10986406" y="3300801"/>
                </a:cubicBezTo>
                <a:cubicBezTo>
                  <a:pt x="10986406" y="3368164"/>
                  <a:pt x="10986406" y="3368164"/>
                  <a:pt x="10986406" y="3368164"/>
                </a:cubicBezTo>
                <a:cubicBezTo>
                  <a:pt x="10986406" y="3368164"/>
                  <a:pt x="10986406" y="3368164"/>
                  <a:pt x="11053807" y="3435528"/>
                </a:cubicBezTo>
                <a:cubicBezTo>
                  <a:pt x="11087508" y="3469210"/>
                  <a:pt x="11138059" y="3502891"/>
                  <a:pt x="11188610" y="3528153"/>
                </a:cubicBezTo>
                <a:lnTo>
                  <a:pt x="11231763" y="3546020"/>
                </a:lnTo>
                <a:lnTo>
                  <a:pt x="11247586" y="3561834"/>
                </a:lnTo>
                <a:cubicBezTo>
                  <a:pt x="11256011" y="3570254"/>
                  <a:pt x="11256011" y="3570254"/>
                  <a:pt x="11256011" y="3570254"/>
                </a:cubicBezTo>
                <a:cubicBezTo>
                  <a:pt x="11323412" y="3570254"/>
                  <a:pt x="11323412" y="3570254"/>
                  <a:pt x="11323412" y="3570254"/>
                </a:cubicBezTo>
                <a:cubicBezTo>
                  <a:pt x="11390814" y="3637618"/>
                  <a:pt x="11390814" y="3637618"/>
                  <a:pt x="11390814" y="3637618"/>
                </a:cubicBezTo>
                <a:lnTo>
                  <a:pt x="11424514" y="3637618"/>
                </a:lnTo>
                <a:cubicBezTo>
                  <a:pt x="11458215" y="3654459"/>
                  <a:pt x="11491915" y="3671300"/>
                  <a:pt x="11525616" y="3704981"/>
                </a:cubicBezTo>
                <a:cubicBezTo>
                  <a:pt x="11525616" y="3704981"/>
                  <a:pt x="11525616" y="3772344"/>
                  <a:pt x="11593017" y="3772344"/>
                </a:cubicBezTo>
                <a:cubicBezTo>
                  <a:pt x="11593017" y="3772344"/>
                  <a:pt x="11593017" y="3772344"/>
                  <a:pt x="11795221" y="3907071"/>
                </a:cubicBezTo>
                <a:cubicBezTo>
                  <a:pt x="11795221" y="3974434"/>
                  <a:pt x="11795221" y="3974434"/>
                  <a:pt x="11795221" y="3974434"/>
                </a:cubicBezTo>
                <a:cubicBezTo>
                  <a:pt x="11795221" y="3974434"/>
                  <a:pt x="11795221" y="3974434"/>
                  <a:pt x="11795221" y="4041797"/>
                </a:cubicBezTo>
                <a:cubicBezTo>
                  <a:pt x="11930024" y="4176524"/>
                  <a:pt x="12064826" y="4378614"/>
                  <a:pt x="12132227" y="4580704"/>
                </a:cubicBezTo>
                <a:cubicBezTo>
                  <a:pt x="12132227" y="4648067"/>
                  <a:pt x="12199629" y="4715430"/>
                  <a:pt x="12199629" y="4850157"/>
                </a:cubicBezTo>
                <a:cubicBezTo>
                  <a:pt x="12199629" y="4850157"/>
                  <a:pt x="12199629" y="4850157"/>
                  <a:pt x="12199629" y="4917520"/>
                </a:cubicBezTo>
                <a:lnTo>
                  <a:pt x="12267030" y="5186973"/>
                </a:lnTo>
                <a:cubicBezTo>
                  <a:pt x="12267030" y="5186973"/>
                  <a:pt x="12267030" y="5186973"/>
                  <a:pt x="12267030" y="5254337"/>
                </a:cubicBezTo>
                <a:cubicBezTo>
                  <a:pt x="12267030" y="5254337"/>
                  <a:pt x="12267030" y="5254337"/>
                  <a:pt x="12199629" y="5186973"/>
                </a:cubicBezTo>
                <a:cubicBezTo>
                  <a:pt x="12199629" y="5186973"/>
                  <a:pt x="12199629" y="5186973"/>
                  <a:pt x="12199629" y="4984883"/>
                </a:cubicBezTo>
                <a:cubicBezTo>
                  <a:pt x="12199629" y="5186973"/>
                  <a:pt x="12132227" y="5389063"/>
                  <a:pt x="12064826" y="5523790"/>
                </a:cubicBezTo>
                <a:cubicBezTo>
                  <a:pt x="12064826" y="5523790"/>
                  <a:pt x="12064826" y="5523790"/>
                  <a:pt x="12064826" y="5591153"/>
                </a:cubicBezTo>
                <a:cubicBezTo>
                  <a:pt x="11997425" y="5658516"/>
                  <a:pt x="11930024" y="5658516"/>
                  <a:pt x="11930024" y="5725880"/>
                </a:cubicBezTo>
                <a:cubicBezTo>
                  <a:pt x="11930024" y="5725880"/>
                  <a:pt x="11930024" y="5725880"/>
                  <a:pt x="12064826" y="5658516"/>
                </a:cubicBezTo>
                <a:cubicBezTo>
                  <a:pt x="12064826" y="5658516"/>
                  <a:pt x="12064826" y="5658516"/>
                  <a:pt x="11862622" y="5793243"/>
                </a:cubicBezTo>
                <a:cubicBezTo>
                  <a:pt x="11795221" y="5793243"/>
                  <a:pt x="11795221" y="5793243"/>
                  <a:pt x="11727820" y="5860606"/>
                </a:cubicBezTo>
                <a:cubicBezTo>
                  <a:pt x="11593017" y="5927969"/>
                  <a:pt x="11390814" y="5995333"/>
                  <a:pt x="11188610" y="5927969"/>
                </a:cubicBezTo>
                <a:cubicBezTo>
                  <a:pt x="11121209" y="5927969"/>
                  <a:pt x="11121209" y="5927969"/>
                  <a:pt x="11053807" y="5927969"/>
                </a:cubicBezTo>
                <a:cubicBezTo>
                  <a:pt x="10986406" y="5927969"/>
                  <a:pt x="10919005" y="5927969"/>
                  <a:pt x="10851603" y="5927969"/>
                </a:cubicBezTo>
                <a:cubicBezTo>
                  <a:pt x="10784202" y="5927969"/>
                  <a:pt x="10716801" y="5927969"/>
                  <a:pt x="10581998" y="5995333"/>
                </a:cubicBezTo>
                <a:cubicBezTo>
                  <a:pt x="10581998" y="5995333"/>
                  <a:pt x="10581998" y="5995333"/>
                  <a:pt x="10447196" y="6130059"/>
                </a:cubicBezTo>
                <a:cubicBezTo>
                  <a:pt x="10447196" y="6130059"/>
                  <a:pt x="10447196" y="6130059"/>
                  <a:pt x="10447196" y="6197423"/>
                </a:cubicBezTo>
                <a:cubicBezTo>
                  <a:pt x="10447196" y="6197423"/>
                  <a:pt x="10447196" y="6197423"/>
                  <a:pt x="10312393" y="6332149"/>
                </a:cubicBezTo>
                <a:cubicBezTo>
                  <a:pt x="10312393" y="6332149"/>
                  <a:pt x="10312393" y="6332149"/>
                  <a:pt x="10244992" y="6399512"/>
                </a:cubicBezTo>
                <a:cubicBezTo>
                  <a:pt x="10177591" y="6466876"/>
                  <a:pt x="10177591" y="6466876"/>
                  <a:pt x="10177591" y="6466876"/>
                </a:cubicBezTo>
                <a:cubicBezTo>
                  <a:pt x="10211292" y="6441615"/>
                  <a:pt x="10240780" y="6419511"/>
                  <a:pt x="10266582" y="6400171"/>
                </a:cubicBezTo>
                <a:lnTo>
                  <a:pt x="10267460" y="6399512"/>
                </a:lnTo>
                <a:lnTo>
                  <a:pt x="10273427" y="6399512"/>
                </a:lnTo>
                <a:cubicBezTo>
                  <a:pt x="10282905" y="6399512"/>
                  <a:pt x="10295543" y="6399512"/>
                  <a:pt x="10312393" y="6399512"/>
                </a:cubicBezTo>
                <a:cubicBezTo>
                  <a:pt x="10312393" y="6399512"/>
                  <a:pt x="10312393" y="6399512"/>
                  <a:pt x="10177591" y="6534239"/>
                </a:cubicBezTo>
                <a:cubicBezTo>
                  <a:pt x="10177591" y="6534239"/>
                  <a:pt x="10177591" y="6534239"/>
                  <a:pt x="10087283" y="6669623"/>
                </a:cubicBezTo>
                <a:lnTo>
                  <a:pt x="10062045" y="6707459"/>
                </a:lnTo>
                <a:lnTo>
                  <a:pt x="10042130" y="6714093"/>
                </a:lnTo>
                <a:cubicBezTo>
                  <a:pt x="10022778" y="6720540"/>
                  <a:pt x="10000662" y="6727908"/>
                  <a:pt x="9975387" y="6736328"/>
                </a:cubicBezTo>
                <a:cubicBezTo>
                  <a:pt x="9975387" y="6736328"/>
                  <a:pt x="9975387" y="6736328"/>
                  <a:pt x="9975387" y="6803692"/>
                </a:cubicBezTo>
                <a:cubicBezTo>
                  <a:pt x="9975387" y="6803692"/>
                  <a:pt x="9975387" y="6803692"/>
                  <a:pt x="9907986" y="6938418"/>
                </a:cubicBezTo>
                <a:cubicBezTo>
                  <a:pt x="9907986" y="6938418"/>
                  <a:pt x="9907986" y="6938418"/>
                  <a:pt x="9773183" y="7005782"/>
                </a:cubicBezTo>
                <a:cubicBezTo>
                  <a:pt x="9773183" y="7005782"/>
                  <a:pt x="9773183" y="7005782"/>
                  <a:pt x="9773183" y="7073145"/>
                </a:cubicBezTo>
                <a:cubicBezTo>
                  <a:pt x="9773183" y="7073145"/>
                  <a:pt x="9773183" y="7073145"/>
                  <a:pt x="9773183" y="7140508"/>
                </a:cubicBezTo>
                <a:cubicBezTo>
                  <a:pt x="9773183" y="7140508"/>
                  <a:pt x="9773183" y="7140508"/>
                  <a:pt x="9570979" y="7342598"/>
                </a:cubicBezTo>
                <a:cubicBezTo>
                  <a:pt x="9570979" y="7342598"/>
                  <a:pt x="9570979" y="7342598"/>
                  <a:pt x="9570979" y="7409962"/>
                </a:cubicBezTo>
                <a:cubicBezTo>
                  <a:pt x="9570979" y="7409962"/>
                  <a:pt x="9570979" y="7409962"/>
                  <a:pt x="9503578" y="7409962"/>
                </a:cubicBezTo>
                <a:cubicBezTo>
                  <a:pt x="9503578" y="7409962"/>
                  <a:pt x="9503578" y="7409962"/>
                  <a:pt x="9436177" y="7477325"/>
                </a:cubicBezTo>
                <a:cubicBezTo>
                  <a:pt x="9436177" y="7477325"/>
                  <a:pt x="9436177" y="7477325"/>
                  <a:pt x="9301374" y="7544688"/>
                </a:cubicBezTo>
                <a:cubicBezTo>
                  <a:pt x="9301374" y="7544688"/>
                  <a:pt x="9301374" y="7544688"/>
                  <a:pt x="9099171" y="7679414"/>
                </a:cubicBezTo>
                <a:cubicBezTo>
                  <a:pt x="9099171" y="7679414"/>
                  <a:pt x="9099171" y="7679414"/>
                  <a:pt x="9166572" y="7679414"/>
                </a:cubicBezTo>
                <a:cubicBezTo>
                  <a:pt x="9166572" y="7679414"/>
                  <a:pt x="9166572" y="7679414"/>
                  <a:pt x="9099171" y="7746778"/>
                </a:cubicBezTo>
                <a:cubicBezTo>
                  <a:pt x="9099171" y="7746778"/>
                  <a:pt x="9099171" y="7746778"/>
                  <a:pt x="9166572" y="7746778"/>
                </a:cubicBezTo>
                <a:cubicBezTo>
                  <a:pt x="9166572" y="7746778"/>
                  <a:pt x="9166572" y="7746778"/>
                  <a:pt x="9099171" y="7814142"/>
                </a:cubicBezTo>
                <a:cubicBezTo>
                  <a:pt x="9099171" y="7814142"/>
                  <a:pt x="9099171" y="7814142"/>
                  <a:pt x="9099171" y="7815195"/>
                </a:cubicBezTo>
                <a:cubicBezTo>
                  <a:pt x="9099171" y="7816247"/>
                  <a:pt x="9099171" y="7818352"/>
                  <a:pt x="9099171" y="7822562"/>
                </a:cubicBezTo>
                <a:cubicBezTo>
                  <a:pt x="9099171" y="7826772"/>
                  <a:pt x="9099171" y="7833088"/>
                  <a:pt x="9099171" y="7842560"/>
                </a:cubicBezTo>
                <a:lnTo>
                  <a:pt x="9099171" y="7853086"/>
                </a:lnTo>
                <a:cubicBezTo>
                  <a:pt x="9099171" y="7872031"/>
                  <a:pt x="9099171" y="7878346"/>
                  <a:pt x="9099171" y="7880451"/>
                </a:cubicBezTo>
                <a:lnTo>
                  <a:pt x="9099171" y="7881504"/>
                </a:lnTo>
                <a:cubicBezTo>
                  <a:pt x="9099171" y="7881504"/>
                  <a:pt x="9099171" y="7881504"/>
                  <a:pt x="9127606" y="7881504"/>
                </a:cubicBezTo>
                <a:lnTo>
                  <a:pt x="9132872" y="7881504"/>
                </a:lnTo>
                <a:lnTo>
                  <a:pt x="9127606" y="7892031"/>
                </a:lnTo>
                <a:cubicBezTo>
                  <a:pt x="9099171" y="7948868"/>
                  <a:pt x="9099171" y="7948868"/>
                  <a:pt x="9099171" y="7948868"/>
                </a:cubicBezTo>
                <a:cubicBezTo>
                  <a:pt x="9166572" y="7881504"/>
                  <a:pt x="9166572" y="7881504"/>
                  <a:pt x="9166572" y="7881504"/>
                </a:cubicBezTo>
                <a:lnTo>
                  <a:pt x="9166572" y="7904398"/>
                </a:lnTo>
                <a:cubicBezTo>
                  <a:pt x="9166572" y="7917292"/>
                  <a:pt x="9166572" y="7932027"/>
                  <a:pt x="9166572" y="7948868"/>
                </a:cubicBezTo>
                <a:cubicBezTo>
                  <a:pt x="9166572" y="7948868"/>
                  <a:pt x="9166572" y="7948868"/>
                  <a:pt x="9166572" y="8150958"/>
                </a:cubicBezTo>
                <a:cubicBezTo>
                  <a:pt x="9166572" y="8150958"/>
                  <a:pt x="9166572" y="8150958"/>
                  <a:pt x="9166572" y="8353048"/>
                </a:cubicBezTo>
                <a:cubicBezTo>
                  <a:pt x="9301374" y="8689864"/>
                  <a:pt x="9503578" y="8959317"/>
                  <a:pt x="9773183" y="9161407"/>
                </a:cubicBezTo>
                <a:cubicBezTo>
                  <a:pt x="9840585" y="9228770"/>
                  <a:pt x="9840585" y="9228770"/>
                  <a:pt x="9907986" y="9296134"/>
                </a:cubicBezTo>
                <a:cubicBezTo>
                  <a:pt x="10042788" y="9363497"/>
                  <a:pt x="10177591" y="9430860"/>
                  <a:pt x="10244992" y="9565587"/>
                </a:cubicBezTo>
                <a:cubicBezTo>
                  <a:pt x="10244992" y="9565587"/>
                  <a:pt x="10244992" y="9565587"/>
                  <a:pt x="10110190" y="9565587"/>
                </a:cubicBezTo>
                <a:cubicBezTo>
                  <a:pt x="9840585" y="9565587"/>
                  <a:pt x="9570979" y="9565587"/>
                  <a:pt x="9301374" y="9565587"/>
                </a:cubicBezTo>
                <a:cubicBezTo>
                  <a:pt x="9301374" y="9565587"/>
                  <a:pt x="9233973" y="9565587"/>
                  <a:pt x="9233973" y="9565587"/>
                </a:cubicBezTo>
                <a:cubicBezTo>
                  <a:pt x="9233973" y="9565587"/>
                  <a:pt x="9233973" y="9565587"/>
                  <a:pt x="9301374" y="9632950"/>
                </a:cubicBezTo>
                <a:cubicBezTo>
                  <a:pt x="9301374" y="9632950"/>
                  <a:pt x="9301374" y="9632950"/>
                  <a:pt x="9166572" y="9565587"/>
                </a:cubicBezTo>
                <a:cubicBezTo>
                  <a:pt x="9031769" y="9565587"/>
                  <a:pt x="8896967" y="9565587"/>
                  <a:pt x="8829566" y="9498223"/>
                </a:cubicBezTo>
                <a:cubicBezTo>
                  <a:pt x="8829566" y="9498223"/>
                  <a:pt x="8829566" y="9498223"/>
                  <a:pt x="8896967" y="9565587"/>
                </a:cubicBezTo>
                <a:cubicBezTo>
                  <a:pt x="8896967" y="9565587"/>
                  <a:pt x="8896967" y="9565587"/>
                  <a:pt x="8762164" y="9565587"/>
                </a:cubicBezTo>
                <a:cubicBezTo>
                  <a:pt x="8762164" y="9565587"/>
                  <a:pt x="8762164" y="9565587"/>
                  <a:pt x="8762164" y="9498223"/>
                </a:cubicBezTo>
                <a:cubicBezTo>
                  <a:pt x="8627362" y="9498223"/>
                  <a:pt x="8559960" y="9430860"/>
                  <a:pt x="8425158" y="9363497"/>
                </a:cubicBezTo>
                <a:cubicBezTo>
                  <a:pt x="8425158" y="9363497"/>
                  <a:pt x="8425158" y="9363497"/>
                  <a:pt x="8290355" y="9296134"/>
                </a:cubicBezTo>
                <a:cubicBezTo>
                  <a:pt x="8290355" y="9296134"/>
                  <a:pt x="8290355" y="9296134"/>
                  <a:pt x="8222954" y="9296134"/>
                </a:cubicBezTo>
                <a:cubicBezTo>
                  <a:pt x="8222954" y="9296134"/>
                  <a:pt x="8222954" y="9296134"/>
                  <a:pt x="8088151" y="9094044"/>
                </a:cubicBezTo>
                <a:cubicBezTo>
                  <a:pt x="8088151" y="9094044"/>
                  <a:pt x="8088151" y="9094044"/>
                  <a:pt x="8088151" y="9026680"/>
                </a:cubicBezTo>
                <a:cubicBezTo>
                  <a:pt x="8088151" y="9026680"/>
                  <a:pt x="8088151" y="9026680"/>
                  <a:pt x="8155553" y="9026680"/>
                </a:cubicBezTo>
                <a:cubicBezTo>
                  <a:pt x="8155553" y="9026680"/>
                  <a:pt x="8155553" y="9026680"/>
                  <a:pt x="8088151" y="8959317"/>
                </a:cubicBezTo>
                <a:cubicBezTo>
                  <a:pt x="8088151" y="8959317"/>
                  <a:pt x="8088151" y="8959317"/>
                  <a:pt x="8088151" y="9026680"/>
                </a:cubicBezTo>
                <a:cubicBezTo>
                  <a:pt x="8088151" y="9026680"/>
                  <a:pt x="8088151" y="9026680"/>
                  <a:pt x="8020751" y="9026680"/>
                </a:cubicBezTo>
                <a:cubicBezTo>
                  <a:pt x="8020751" y="8959317"/>
                  <a:pt x="8020751" y="8959317"/>
                  <a:pt x="8020751" y="8959317"/>
                </a:cubicBezTo>
                <a:cubicBezTo>
                  <a:pt x="7953349" y="8959317"/>
                  <a:pt x="7953349" y="8959317"/>
                  <a:pt x="7953349" y="8959317"/>
                </a:cubicBezTo>
                <a:cubicBezTo>
                  <a:pt x="8020751" y="9026680"/>
                  <a:pt x="8020751" y="9026680"/>
                  <a:pt x="8020751" y="9026680"/>
                </a:cubicBezTo>
                <a:cubicBezTo>
                  <a:pt x="8020751" y="9026680"/>
                  <a:pt x="8020751" y="9026680"/>
                  <a:pt x="7818547" y="8959317"/>
                </a:cubicBezTo>
                <a:cubicBezTo>
                  <a:pt x="7818547" y="8959317"/>
                  <a:pt x="7818547" y="8959317"/>
                  <a:pt x="7885948" y="8959317"/>
                </a:cubicBezTo>
                <a:cubicBezTo>
                  <a:pt x="7885948" y="8959317"/>
                  <a:pt x="7885948" y="8959317"/>
                  <a:pt x="7885948" y="8891954"/>
                </a:cubicBezTo>
                <a:cubicBezTo>
                  <a:pt x="7885948" y="8891954"/>
                  <a:pt x="7885948" y="8891954"/>
                  <a:pt x="7751145" y="8757227"/>
                </a:cubicBezTo>
                <a:cubicBezTo>
                  <a:pt x="7683744" y="8757227"/>
                  <a:pt x="7548941" y="8689864"/>
                  <a:pt x="7481541" y="8622501"/>
                </a:cubicBezTo>
                <a:cubicBezTo>
                  <a:pt x="7414139" y="8555137"/>
                  <a:pt x="7414139" y="8487774"/>
                  <a:pt x="7414139" y="8420411"/>
                </a:cubicBezTo>
                <a:cubicBezTo>
                  <a:pt x="7414139" y="8420411"/>
                  <a:pt x="7414139" y="8420411"/>
                  <a:pt x="7279337" y="8353048"/>
                </a:cubicBezTo>
                <a:cubicBezTo>
                  <a:pt x="7279337" y="8285684"/>
                  <a:pt x="7279337" y="8285684"/>
                  <a:pt x="7211935" y="8285684"/>
                </a:cubicBezTo>
                <a:cubicBezTo>
                  <a:pt x="7211935" y="8285684"/>
                  <a:pt x="7211935" y="8285684"/>
                  <a:pt x="6537923" y="8420411"/>
                </a:cubicBezTo>
                <a:cubicBezTo>
                  <a:pt x="6537923" y="8420411"/>
                  <a:pt x="6537923" y="8420411"/>
                  <a:pt x="6470522" y="8420411"/>
                </a:cubicBezTo>
                <a:cubicBezTo>
                  <a:pt x="6470522" y="8420411"/>
                  <a:pt x="6470522" y="8420411"/>
                  <a:pt x="6268318" y="8487774"/>
                </a:cubicBezTo>
                <a:cubicBezTo>
                  <a:pt x="6268318" y="8487774"/>
                  <a:pt x="6268318" y="8487774"/>
                  <a:pt x="6200917" y="8487774"/>
                </a:cubicBezTo>
                <a:cubicBezTo>
                  <a:pt x="6200917" y="8487774"/>
                  <a:pt x="6200917" y="8487774"/>
                  <a:pt x="5998713" y="8622501"/>
                </a:cubicBezTo>
                <a:cubicBezTo>
                  <a:pt x="5998713" y="8622501"/>
                  <a:pt x="5998713" y="8622501"/>
                  <a:pt x="5931312" y="8622501"/>
                </a:cubicBezTo>
                <a:cubicBezTo>
                  <a:pt x="5931312" y="8622501"/>
                  <a:pt x="5931312" y="8622501"/>
                  <a:pt x="6133515" y="8420411"/>
                </a:cubicBezTo>
                <a:cubicBezTo>
                  <a:pt x="6133515" y="8420411"/>
                  <a:pt x="6133515" y="8420411"/>
                  <a:pt x="5998713" y="8555137"/>
                </a:cubicBezTo>
                <a:cubicBezTo>
                  <a:pt x="5998713" y="8555137"/>
                  <a:pt x="5998713" y="8555137"/>
                  <a:pt x="5863911" y="8622501"/>
                </a:cubicBezTo>
                <a:cubicBezTo>
                  <a:pt x="5863911" y="8622501"/>
                  <a:pt x="5863911" y="8622501"/>
                  <a:pt x="6066114" y="8487774"/>
                </a:cubicBezTo>
                <a:cubicBezTo>
                  <a:pt x="6066114" y="8487774"/>
                  <a:pt x="6066114" y="8487774"/>
                  <a:pt x="5594305" y="8757227"/>
                </a:cubicBezTo>
                <a:cubicBezTo>
                  <a:pt x="5594305" y="8757227"/>
                  <a:pt x="5594305" y="8757227"/>
                  <a:pt x="5565871" y="8728808"/>
                </a:cubicBezTo>
                <a:lnTo>
                  <a:pt x="5526904" y="8689864"/>
                </a:lnTo>
                <a:lnTo>
                  <a:pt x="5547967" y="8679339"/>
                </a:lnTo>
                <a:lnTo>
                  <a:pt x="5576363" y="8665149"/>
                </a:lnTo>
                <a:lnTo>
                  <a:pt x="5583774" y="8661445"/>
                </a:lnTo>
                <a:lnTo>
                  <a:pt x="5590450" y="8658109"/>
                </a:lnTo>
                <a:lnTo>
                  <a:pt x="5595885" y="8655393"/>
                </a:lnTo>
                <a:cubicBezTo>
                  <a:pt x="5622214" y="8642236"/>
                  <a:pt x="5638011" y="8634342"/>
                  <a:pt x="5647489" y="8629606"/>
                </a:cubicBezTo>
                <a:lnTo>
                  <a:pt x="5650099" y="8628301"/>
                </a:lnTo>
                <a:lnTo>
                  <a:pt x="5661707" y="8622501"/>
                </a:lnTo>
                <a:cubicBezTo>
                  <a:pt x="5661707" y="8622501"/>
                  <a:pt x="5661707" y="8622501"/>
                  <a:pt x="5657494" y="8624606"/>
                </a:cubicBezTo>
                <a:lnTo>
                  <a:pt x="5650099" y="8628301"/>
                </a:lnTo>
                <a:lnTo>
                  <a:pt x="5617211" y="8644736"/>
                </a:lnTo>
                <a:lnTo>
                  <a:pt x="5590450" y="8658109"/>
                </a:lnTo>
                <a:lnTo>
                  <a:pt x="5576363" y="8665149"/>
                </a:lnTo>
                <a:lnTo>
                  <a:pt x="5543754" y="8681444"/>
                </a:lnTo>
                <a:cubicBezTo>
                  <a:pt x="5526904" y="8689864"/>
                  <a:pt x="5526904" y="8689864"/>
                  <a:pt x="5526904" y="8689864"/>
                </a:cubicBezTo>
                <a:lnTo>
                  <a:pt x="5526904" y="8689864"/>
                </a:lnTo>
                <a:lnTo>
                  <a:pt x="5481092" y="8712757"/>
                </a:lnTo>
                <a:cubicBezTo>
                  <a:pt x="5455290" y="8725651"/>
                  <a:pt x="5425802" y="8740386"/>
                  <a:pt x="5392101" y="8757227"/>
                </a:cubicBezTo>
                <a:cubicBezTo>
                  <a:pt x="5392101" y="8757227"/>
                  <a:pt x="5392101" y="8757227"/>
                  <a:pt x="5594305" y="8622501"/>
                </a:cubicBezTo>
                <a:cubicBezTo>
                  <a:pt x="5594305" y="8622501"/>
                  <a:pt x="5594305" y="8622501"/>
                  <a:pt x="5459503" y="8689864"/>
                </a:cubicBezTo>
                <a:cubicBezTo>
                  <a:pt x="5459503" y="8689864"/>
                  <a:pt x="5459503" y="8689864"/>
                  <a:pt x="5392101" y="8689864"/>
                </a:cubicBezTo>
                <a:cubicBezTo>
                  <a:pt x="5392101" y="8689864"/>
                  <a:pt x="5392101" y="8689864"/>
                  <a:pt x="5392101" y="8661445"/>
                </a:cubicBezTo>
                <a:lnTo>
                  <a:pt x="5392101" y="8630921"/>
                </a:lnTo>
                <a:cubicBezTo>
                  <a:pt x="5408952" y="8622501"/>
                  <a:pt x="5425802" y="8622501"/>
                  <a:pt x="5459503" y="8622501"/>
                </a:cubicBezTo>
                <a:cubicBezTo>
                  <a:pt x="5392101" y="8622501"/>
                  <a:pt x="5392101" y="8622501"/>
                  <a:pt x="5392101" y="8622501"/>
                </a:cubicBezTo>
                <a:lnTo>
                  <a:pt x="5392101" y="8630921"/>
                </a:lnTo>
                <a:cubicBezTo>
                  <a:pt x="5375251" y="8639342"/>
                  <a:pt x="5358401" y="8656183"/>
                  <a:pt x="5324700" y="8689864"/>
                </a:cubicBezTo>
                <a:cubicBezTo>
                  <a:pt x="5324700" y="8689864"/>
                  <a:pt x="5324700" y="8689864"/>
                  <a:pt x="5122496" y="8757227"/>
                </a:cubicBezTo>
                <a:cubicBezTo>
                  <a:pt x="5122496" y="8757227"/>
                  <a:pt x="5122496" y="8757227"/>
                  <a:pt x="4920293" y="8824591"/>
                </a:cubicBezTo>
                <a:cubicBezTo>
                  <a:pt x="4920293" y="8824591"/>
                  <a:pt x="4920293" y="8824591"/>
                  <a:pt x="4987694" y="8824591"/>
                </a:cubicBezTo>
                <a:cubicBezTo>
                  <a:pt x="4987694" y="8824591"/>
                  <a:pt x="4987694" y="8824591"/>
                  <a:pt x="5122496" y="8824591"/>
                </a:cubicBezTo>
                <a:cubicBezTo>
                  <a:pt x="5122496" y="8824591"/>
                  <a:pt x="5122496" y="8824591"/>
                  <a:pt x="5189898" y="8824591"/>
                </a:cubicBezTo>
                <a:cubicBezTo>
                  <a:pt x="5189898" y="8824591"/>
                  <a:pt x="5189898" y="8824591"/>
                  <a:pt x="5189898" y="8891954"/>
                </a:cubicBezTo>
                <a:cubicBezTo>
                  <a:pt x="5122496" y="8891954"/>
                  <a:pt x="5122496" y="8891954"/>
                  <a:pt x="5122496" y="8891954"/>
                </a:cubicBezTo>
                <a:cubicBezTo>
                  <a:pt x="5055095" y="8959317"/>
                  <a:pt x="5055095" y="8959317"/>
                  <a:pt x="5055095" y="8959317"/>
                </a:cubicBezTo>
                <a:cubicBezTo>
                  <a:pt x="5189898" y="8891954"/>
                  <a:pt x="5189898" y="8891954"/>
                  <a:pt x="5189898" y="8891954"/>
                </a:cubicBezTo>
                <a:cubicBezTo>
                  <a:pt x="5189898" y="8891954"/>
                  <a:pt x="5189898" y="8891954"/>
                  <a:pt x="5122496" y="8959317"/>
                </a:cubicBezTo>
                <a:cubicBezTo>
                  <a:pt x="5122496" y="8959317"/>
                  <a:pt x="5122496" y="8959317"/>
                  <a:pt x="5189898" y="8959317"/>
                </a:cubicBezTo>
                <a:cubicBezTo>
                  <a:pt x="5189898" y="8959317"/>
                  <a:pt x="5189898" y="8959317"/>
                  <a:pt x="5257299" y="8959317"/>
                </a:cubicBezTo>
                <a:cubicBezTo>
                  <a:pt x="5257299" y="8959317"/>
                  <a:pt x="5257299" y="8959317"/>
                  <a:pt x="5392101" y="9026680"/>
                </a:cubicBezTo>
                <a:lnTo>
                  <a:pt x="5425802" y="9060362"/>
                </a:lnTo>
                <a:lnTo>
                  <a:pt x="5392101" y="9094044"/>
                </a:lnTo>
                <a:cubicBezTo>
                  <a:pt x="5392101" y="9094044"/>
                  <a:pt x="5392101" y="9094044"/>
                  <a:pt x="5459503" y="9094044"/>
                </a:cubicBezTo>
                <a:cubicBezTo>
                  <a:pt x="5459503" y="9094044"/>
                  <a:pt x="5459503" y="9094044"/>
                  <a:pt x="5526904" y="9026680"/>
                </a:cubicBezTo>
                <a:cubicBezTo>
                  <a:pt x="5526904" y="9026680"/>
                  <a:pt x="5526904" y="9026680"/>
                  <a:pt x="5526904" y="9094044"/>
                </a:cubicBezTo>
                <a:cubicBezTo>
                  <a:pt x="5526904" y="9094044"/>
                  <a:pt x="5526904" y="9094044"/>
                  <a:pt x="5594305" y="9094044"/>
                </a:cubicBezTo>
                <a:cubicBezTo>
                  <a:pt x="5661707" y="9094044"/>
                  <a:pt x="5729108" y="9228770"/>
                  <a:pt x="5729108" y="9296134"/>
                </a:cubicBezTo>
                <a:cubicBezTo>
                  <a:pt x="5729108" y="9296134"/>
                  <a:pt x="5729108" y="9296134"/>
                  <a:pt x="5729108" y="9363497"/>
                </a:cubicBezTo>
                <a:cubicBezTo>
                  <a:pt x="5729108" y="9363497"/>
                  <a:pt x="5729108" y="9363497"/>
                  <a:pt x="5729108" y="9364550"/>
                </a:cubicBezTo>
                <a:cubicBezTo>
                  <a:pt x="5729108" y="9365602"/>
                  <a:pt x="5729108" y="9367707"/>
                  <a:pt x="5729108" y="9371917"/>
                </a:cubicBezTo>
                <a:cubicBezTo>
                  <a:pt x="5729108" y="9376128"/>
                  <a:pt x="5729108" y="9382443"/>
                  <a:pt x="5729108" y="9391916"/>
                </a:cubicBezTo>
                <a:lnTo>
                  <a:pt x="5729108" y="9402441"/>
                </a:lnTo>
                <a:cubicBezTo>
                  <a:pt x="5729108" y="9421387"/>
                  <a:pt x="5729108" y="9427702"/>
                  <a:pt x="5729108" y="9429808"/>
                </a:cubicBezTo>
                <a:lnTo>
                  <a:pt x="5729108" y="9430860"/>
                </a:lnTo>
                <a:cubicBezTo>
                  <a:pt x="5729108" y="9430860"/>
                  <a:pt x="5661707" y="9430860"/>
                  <a:pt x="5661707" y="9430860"/>
                </a:cubicBezTo>
                <a:cubicBezTo>
                  <a:pt x="5661707" y="9430860"/>
                  <a:pt x="5661707" y="9430860"/>
                  <a:pt x="5459503" y="9498223"/>
                </a:cubicBezTo>
                <a:lnTo>
                  <a:pt x="5447918" y="9498223"/>
                </a:lnTo>
                <a:cubicBezTo>
                  <a:pt x="5440546" y="9498223"/>
                  <a:pt x="5430015" y="9498223"/>
                  <a:pt x="5417377" y="9498223"/>
                </a:cubicBezTo>
                <a:lnTo>
                  <a:pt x="5411716" y="9498223"/>
                </a:lnTo>
                <a:lnTo>
                  <a:pt x="5410005" y="9498223"/>
                </a:lnTo>
                <a:lnTo>
                  <a:pt x="5374198" y="9498223"/>
                </a:lnTo>
                <a:lnTo>
                  <a:pt x="5374067" y="9498223"/>
                </a:lnTo>
                <a:cubicBezTo>
                  <a:pt x="5344447" y="9498223"/>
                  <a:pt x="5332599" y="9498223"/>
                  <a:pt x="5327860" y="9498223"/>
                </a:cubicBezTo>
                <a:lnTo>
                  <a:pt x="5327860" y="9498223"/>
                </a:lnTo>
                <a:lnTo>
                  <a:pt x="5324700" y="9498223"/>
                </a:lnTo>
                <a:lnTo>
                  <a:pt x="5273837" y="9498223"/>
                </a:lnTo>
                <a:cubicBezTo>
                  <a:pt x="5215437" y="9498223"/>
                  <a:pt x="5143559" y="9498223"/>
                  <a:pt x="5055095" y="9498223"/>
                </a:cubicBezTo>
                <a:cubicBezTo>
                  <a:pt x="4650687" y="9565587"/>
                  <a:pt x="4246280" y="9565587"/>
                  <a:pt x="3841872" y="9498223"/>
                </a:cubicBezTo>
                <a:cubicBezTo>
                  <a:pt x="3774471" y="9498223"/>
                  <a:pt x="3639668" y="9498223"/>
                  <a:pt x="3572267" y="9498223"/>
                </a:cubicBezTo>
                <a:cubicBezTo>
                  <a:pt x="3572267" y="9498223"/>
                  <a:pt x="3572267" y="9498223"/>
                  <a:pt x="2965656" y="9498223"/>
                </a:cubicBezTo>
                <a:cubicBezTo>
                  <a:pt x="2965656" y="9498223"/>
                  <a:pt x="2965656" y="9498223"/>
                  <a:pt x="3033057" y="9565587"/>
                </a:cubicBezTo>
                <a:cubicBezTo>
                  <a:pt x="3033057" y="9565587"/>
                  <a:pt x="3033057" y="9565587"/>
                  <a:pt x="2830853" y="9565587"/>
                </a:cubicBezTo>
                <a:cubicBezTo>
                  <a:pt x="2830853" y="9565587"/>
                  <a:pt x="2830853" y="9565587"/>
                  <a:pt x="2763452" y="9498223"/>
                </a:cubicBezTo>
                <a:cubicBezTo>
                  <a:pt x="2763452" y="9498223"/>
                  <a:pt x="2763452" y="9498223"/>
                  <a:pt x="2763452" y="9430860"/>
                </a:cubicBezTo>
                <a:lnTo>
                  <a:pt x="2740546" y="9430860"/>
                </a:lnTo>
                <a:cubicBezTo>
                  <a:pt x="2727645" y="9430860"/>
                  <a:pt x="2712901" y="9430860"/>
                  <a:pt x="2696051" y="9430860"/>
                </a:cubicBezTo>
                <a:cubicBezTo>
                  <a:pt x="2696051" y="9430860"/>
                  <a:pt x="2696051" y="9430860"/>
                  <a:pt x="2763452" y="9363497"/>
                </a:cubicBezTo>
                <a:cubicBezTo>
                  <a:pt x="2763452" y="9363497"/>
                  <a:pt x="2763452" y="9363497"/>
                  <a:pt x="2628650" y="9430860"/>
                </a:cubicBezTo>
                <a:cubicBezTo>
                  <a:pt x="2628650" y="9430860"/>
                  <a:pt x="2628650" y="9430860"/>
                  <a:pt x="2628650" y="9363497"/>
                </a:cubicBezTo>
                <a:cubicBezTo>
                  <a:pt x="2628650" y="9363497"/>
                  <a:pt x="2628650" y="9363497"/>
                  <a:pt x="2696051" y="9296134"/>
                </a:cubicBezTo>
                <a:cubicBezTo>
                  <a:pt x="2561248" y="9296134"/>
                  <a:pt x="2493847" y="9228770"/>
                  <a:pt x="2359044" y="9161407"/>
                </a:cubicBezTo>
                <a:cubicBezTo>
                  <a:pt x="2359044" y="9161407"/>
                  <a:pt x="2359044" y="9161407"/>
                  <a:pt x="2156841" y="9026680"/>
                </a:cubicBezTo>
                <a:cubicBezTo>
                  <a:pt x="2156841" y="9026680"/>
                  <a:pt x="2156841" y="9026680"/>
                  <a:pt x="2291643" y="9026680"/>
                </a:cubicBezTo>
                <a:cubicBezTo>
                  <a:pt x="2291643" y="9026680"/>
                  <a:pt x="2224242" y="8959317"/>
                  <a:pt x="2224242" y="8959317"/>
                </a:cubicBezTo>
                <a:cubicBezTo>
                  <a:pt x="2224242" y="8959317"/>
                  <a:pt x="2224242" y="8891954"/>
                  <a:pt x="2224242" y="8891954"/>
                </a:cubicBezTo>
                <a:cubicBezTo>
                  <a:pt x="2224242" y="8891954"/>
                  <a:pt x="2224242" y="8891954"/>
                  <a:pt x="2089439" y="8824591"/>
                </a:cubicBezTo>
                <a:cubicBezTo>
                  <a:pt x="2089439" y="8824591"/>
                  <a:pt x="2089439" y="8824591"/>
                  <a:pt x="2146309" y="8824591"/>
                </a:cubicBezTo>
                <a:lnTo>
                  <a:pt x="2156841" y="8824591"/>
                </a:lnTo>
                <a:cubicBezTo>
                  <a:pt x="2156841" y="8824591"/>
                  <a:pt x="2156841" y="8824591"/>
                  <a:pt x="2156841" y="8757227"/>
                </a:cubicBezTo>
                <a:cubicBezTo>
                  <a:pt x="2156841" y="8757227"/>
                  <a:pt x="2156841" y="8689864"/>
                  <a:pt x="2156841" y="8689864"/>
                </a:cubicBezTo>
                <a:cubicBezTo>
                  <a:pt x="2089439" y="8555137"/>
                  <a:pt x="2089439" y="8487774"/>
                  <a:pt x="2022038" y="8420411"/>
                </a:cubicBezTo>
                <a:cubicBezTo>
                  <a:pt x="2022038" y="8420411"/>
                  <a:pt x="1954637" y="8353048"/>
                  <a:pt x="1954637" y="8353048"/>
                </a:cubicBezTo>
                <a:cubicBezTo>
                  <a:pt x="1954637" y="8353048"/>
                  <a:pt x="1954637" y="8353048"/>
                  <a:pt x="1819834" y="8353048"/>
                </a:cubicBezTo>
                <a:cubicBezTo>
                  <a:pt x="1819834" y="8353048"/>
                  <a:pt x="1819834" y="8353048"/>
                  <a:pt x="1954637" y="8285684"/>
                </a:cubicBezTo>
                <a:cubicBezTo>
                  <a:pt x="1887236" y="8285684"/>
                  <a:pt x="1887236" y="8218321"/>
                  <a:pt x="1819834" y="8150958"/>
                </a:cubicBezTo>
                <a:cubicBezTo>
                  <a:pt x="1819834" y="8150958"/>
                  <a:pt x="1819834" y="8150958"/>
                  <a:pt x="1752433" y="8150958"/>
                </a:cubicBezTo>
                <a:cubicBezTo>
                  <a:pt x="1752433" y="8150958"/>
                  <a:pt x="1752433" y="8150958"/>
                  <a:pt x="1685032" y="8083594"/>
                </a:cubicBezTo>
                <a:cubicBezTo>
                  <a:pt x="1685032" y="8083594"/>
                  <a:pt x="1685032" y="8083594"/>
                  <a:pt x="1752433" y="8083594"/>
                </a:cubicBezTo>
                <a:cubicBezTo>
                  <a:pt x="1752433" y="8083594"/>
                  <a:pt x="1685032" y="8016231"/>
                  <a:pt x="1685032" y="8016231"/>
                </a:cubicBezTo>
                <a:cubicBezTo>
                  <a:pt x="1685032" y="8016231"/>
                  <a:pt x="1685032" y="8016231"/>
                  <a:pt x="1617631" y="7948868"/>
                </a:cubicBezTo>
                <a:cubicBezTo>
                  <a:pt x="1550229" y="7881504"/>
                  <a:pt x="1550229" y="7814142"/>
                  <a:pt x="1482828" y="7746778"/>
                </a:cubicBezTo>
                <a:cubicBezTo>
                  <a:pt x="1482828" y="7746778"/>
                  <a:pt x="1482828" y="7746778"/>
                  <a:pt x="1482828" y="8016231"/>
                </a:cubicBezTo>
                <a:cubicBezTo>
                  <a:pt x="1482828" y="8016231"/>
                  <a:pt x="1482828" y="8016231"/>
                  <a:pt x="1415427" y="7679414"/>
                </a:cubicBezTo>
                <a:cubicBezTo>
                  <a:pt x="1415427" y="7679414"/>
                  <a:pt x="1415427" y="7679414"/>
                  <a:pt x="1213223" y="7342598"/>
                </a:cubicBezTo>
                <a:cubicBezTo>
                  <a:pt x="1213223" y="7342598"/>
                  <a:pt x="1213223" y="7342598"/>
                  <a:pt x="1078420" y="6938418"/>
                </a:cubicBezTo>
                <a:cubicBezTo>
                  <a:pt x="1078420" y="6938418"/>
                  <a:pt x="1078420" y="6938418"/>
                  <a:pt x="1078420" y="6803692"/>
                </a:cubicBezTo>
                <a:cubicBezTo>
                  <a:pt x="1078420" y="6803692"/>
                  <a:pt x="1078420" y="6803692"/>
                  <a:pt x="1011019" y="7005782"/>
                </a:cubicBezTo>
                <a:cubicBezTo>
                  <a:pt x="1011019" y="7005782"/>
                  <a:pt x="1011019" y="7005782"/>
                  <a:pt x="1011019" y="6736328"/>
                </a:cubicBezTo>
                <a:cubicBezTo>
                  <a:pt x="1011019" y="6736328"/>
                  <a:pt x="1011019" y="6736328"/>
                  <a:pt x="1011019" y="6668966"/>
                </a:cubicBezTo>
                <a:cubicBezTo>
                  <a:pt x="1011019" y="6668966"/>
                  <a:pt x="1011019" y="6668966"/>
                  <a:pt x="943618" y="6803692"/>
                </a:cubicBezTo>
                <a:cubicBezTo>
                  <a:pt x="943618" y="6803692"/>
                  <a:pt x="943618" y="6803692"/>
                  <a:pt x="943618" y="6736328"/>
                </a:cubicBezTo>
                <a:cubicBezTo>
                  <a:pt x="943618" y="6736328"/>
                  <a:pt x="943618" y="6736328"/>
                  <a:pt x="943618" y="6601602"/>
                </a:cubicBezTo>
                <a:cubicBezTo>
                  <a:pt x="943618" y="6601602"/>
                  <a:pt x="943618" y="6601602"/>
                  <a:pt x="876217" y="6601602"/>
                </a:cubicBezTo>
                <a:cubicBezTo>
                  <a:pt x="876217" y="6534239"/>
                  <a:pt x="876217" y="6534239"/>
                  <a:pt x="876217" y="6534239"/>
                </a:cubicBezTo>
                <a:cubicBezTo>
                  <a:pt x="876217" y="6534239"/>
                  <a:pt x="876217" y="6534239"/>
                  <a:pt x="808816" y="6466876"/>
                </a:cubicBezTo>
                <a:cubicBezTo>
                  <a:pt x="808816" y="6466876"/>
                  <a:pt x="808816" y="6466876"/>
                  <a:pt x="674013" y="6668966"/>
                </a:cubicBezTo>
                <a:cubicBezTo>
                  <a:pt x="674013" y="6668966"/>
                  <a:pt x="674013" y="6668966"/>
                  <a:pt x="741414" y="6399512"/>
                </a:cubicBezTo>
                <a:cubicBezTo>
                  <a:pt x="741414" y="6399512"/>
                  <a:pt x="741414" y="6399512"/>
                  <a:pt x="674013" y="6466876"/>
                </a:cubicBezTo>
                <a:cubicBezTo>
                  <a:pt x="674013" y="6466876"/>
                  <a:pt x="674013" y="6466876"/>
                  <a:pt x="606612" y="6466876"/>
                </a:cubicBezTo>
                <a:cubicBezTo>
                  <a:pt x="606612" y="6466876"/>
                  <a:pt x="606612" y="6466876"/>
                  <a:pt x="674013" y="6399512"/>
                </a:cubicBezTo>
                <a:cubicBezTo>
                  <a:pt x="674013" y="6399512"/>
                  <a:pt x="674013" y="6399512"/>
                  <a:pt x="674013" y="6332149"/>
                </a:cubicBezTo>
                <a:cubicBezTo>
                  <a:pt x="606612" y="6332149"/>
                  <a:pt x="606612" y="6264786"/>
                  <a:pt x="606612" y="6264786"/>
                </a:cubicBezTo>
                <a:cubicBezTo>
                  <a:pt x="606612" y="6264786"/>
                  <a:pt x="606612" y="6264786"/>
                  <a:pt x="606612" y="6332149"/>
                </a:cubicBezTo>
                <a:cubicBezTo>
                  <a:pt x="606612" y="6332149"/>
                  <a:pt x="606612" y="6332149"/>
                  <a:pt x="539210" y="6332149"/>
                </a:cubicBezTo>
                <a:cubicBezTo>
                  <a:pt x="539210" y="6332149"/>
                  <a:pt x="539210" y="6332149"/>
                  <a:pt x="471809" y="6264786"/>
                </a:cubicBezTo>
                <a:cubicBezTo>
                  <a:pt x="471809" y="6264786"/>
                  <a:pt x="471809" y="6264786"/>
                  <a:pt x="539210" y="6197423"/>
                </a:cubicBezTo>
                <a:cubicBezTo>
                  <a:pt x="539210" y="6197423"/>
                  <a:pt x="539210" y="6197423"/>
                  <a:pt x="471809" y="6197423"/>
                </a:cubicBezTo>
                <a:cubicBezTo>
                  <a:pt x="471809" y="6197423"/>
                  <a:pt x="471809" y="6197423"/>
                  <a:pt x="471809" y="6130059"/>
                </a:cubicBezTo>
                <a:cubicBezTo>
                  <a:pt x="471809" y="6130059"/>
                  <a:pt x="471809" y="6130059"/>
                  <a:pt x="404408" y="6130059"/>
                </a:cubicBezTo>
                <a:cubicBezTo>
                  <a:pt x="404408" y="6062696"/>
                  <a:pt x="404408" y="6062696"/>
                  <a:pt x="337007" y="5995333"/>
                </a:cubicBezTo>
                <a:cubicBezTo>
                  <a:pt x="337007" y="5995333"/>
                  <a:pt x="337007" y="5995333"/>
                  <a:pt x="337007" y="6062696"/>
                </a:cubicBezTo>
                <a:cubicBezTo>
                  <a:pt x="337007" y="6062696"/>
                  <a:pt x="337007" y="6062696"/>
                  <a:pt x="269605" y="6197423"/>
                </a:cubicBezTo>
                <a:cubicBezTo>
                  <a:pt x="269605" y="6197423"/>
                  <a:pt x="269605" y="6197423"/>
                  <a:pt x="269605" y="6062696"/>
                </a:cubicBezTo>
                <a:cubicBezTo>
                  <a:pt x="269605" y="6062696"/>
                  <a:pt x="269605" y="6062696"/>
                  <a:pt x="269605" y="5927969"/>
                </a:cubicBezTo>
                <a:cubicBezTo>
                  <a:pt x="269605" y="5927969"/>
                  <a:pt x="202204" y="5860606"/>
                  <a:pt x="202204" y="5860606"/>
                </a:cubicBezTo>
                <a:cubicBezTo>
                  <a:pt x="202204" y="5860606"/>
                  <a:pt x="202204" y="5860606"/>
                  <a:pt x="202204" y="5927969"/>
                </a:cubicBezTo>
                <a:cubicBezTo>
                  <a:pt x="202204" y="5927969"/>
                  <a:pt x="202204" y="5927969"/>
                  <a:pt x="134803" y="5860606"/>
                </a:cubicBezTo>
                <a:cubicBezTo>
                  <a:pt x="134803" y="5860606"/>
                  <a:pt x="134803" y="5860606"/>
                  <a:pt x="202204" y="5793243"/>
                </a:cubicBezTo>
                <a:cubicBezTo>
                  <a:pt x="202204" y="5793243"/>
                  <a:pt x="134803" y="5793243"/>
                  <a:pt x="134803" y="5793243"/>
                </a:cubicBezTo>
                <a:cubicBezTo>
                  <a:pt x="134803" y="5793243"/>
                  <a:pt x="134803" y="5725880"/>
                  <a:pt x="67401" y="5725880"/>
                </a:cubicBezTo>
                <a:cubicBezTo>
                  <a:pt x="67401" y="5658516"/>
                  <a:pt x="67401" y="5591153"/>
                  <a:pt x="0" y="5591153"/>
                </a:cubicBezTo>
                <a:cubicBezTo>
                  <a:pt x="0" y="5591153"/>
                  <a:pt x="0" y="5591153"/>
                  <a:pt x="0" y="5523790"/>
                </a:cubicBezTo>
                <a:cubicBezTo>
                  <a:pt x="0" y="5523790"/>
                  <a:pt x="0" y="5523790"/>
                  <a:pt x="0" y="5456426"/>
                </a:cubicBezTo>
                <a:cubicBezTo>
                  <a:pt x="0" y="5456426"/>
                  <a:pt x="0" y="5389063"/>
                  <a:pt x="0" y="5321700"/>
                </a:cubicBezTo>
                <a:cubicBezTo>
                  <a:pt x="0" y="5186973"/>
                  <a:pt x="67401" y="5052247"/>
                  <a:pt x="134803" y="4917520"/>
                </a:cubicBezTo>
                <a:cubicBezTo>
                  <a:pt x="134803" y="4917520"/>
                  <a:pt x="134803" y="4917520"/>
                  <a:pt x="151258" y="4868182"/>
                </a:cubicBezTo>
                <a:lnTo>
                  <a:pt x="159430" y="4843680"/>
                </a:lnTo>
                <a:lnTo>
                  <a:pt x="174822" y="4839631"/>
                </a:lnTo>
                <a:cubicBezTo>
                  <a:pt x="206417" y="4820686"/>
                  <a:pt x="219054" y="4782794"/>
                  <a:pt x="269605" y="4782794"/>
                </a:cubicBezTo>
                <a:cubicBezTo>
                  <a:pt x="269605" y="4782794"/>
                  <a:pt x="269605" y="4782794"/>
                  <a:pt x="337007" y="4648067"/>
                </a:cubicBezTo>
                <a:cubicBezTo>
                  <a:pt x="337007" y="4648067"/>
                  <a:pt x="404408" y="4648067"/>
                  <a:pt x="404408" y="4580704"/>
                </a:cubicBezTo>
                <a:cubicBezTo>
                  <a:pt x="404408" y="4580704"/>
                  <a:pt x="404408" y="4580704"/>
                  <a:pt x="606612" y="4311251"/>
                </a:cubicBezTo>
                <a:cubicBezTo>
                  <a:pt x="674013" y="4243887"/>
                  <a:pt x="674013" y="4109161"/>
                  <a:pt x="808816" y="4109161"/>
                </a:cubicBezTo>
                <a:cubicBezTo>
                  <a:pt x="876217" y="3974434"/>
                  <a:pt x="1011019" y="3974434"/>
                  <a:pt x="1145822" y="4041797"/>
                </a:cubicBezTo>
                <a:cubicBezTo>
                  <a:pt x="1213223" y="4041797"/>
                  <a:pt x="1280624" y="4041797"/>
                  <a:pt x="1280624" y="4109161"/>
                </a:cubicBezTo>
                <a:cubicBezTo>
                  <a:pt x="1280624" y="4109161"/>
                  <a:pt x="1280624" y="4109161"/>
                  <a:pt x="1415427" y="4041797"/>
                </a:cubicBezTo>
                <a:cubicBezTo>
                  <a:pt x="1415427" y="4041797"/>
                  <a:pt x="1415427" y="4041797"/>
                  <a:pt x="1348026" y="4109161"/>
                </a:cubicBezTo>
                <a:cubicBezTo>
                  <a:pt x="1348026" y="4109161"/>
                  <a:pt x="1348026" y="4109161"/>
                  <a:pt x="1482828" y="4109161"/>
                </a:cubicBezTo>
                <a:cubicBezTo>
                  <a:pt x="1482828" y="4109161"/>
                  <a:pt x="1482828" y="4109161"/>
                  <a:pt x="1550229" y="4109161"/>
                </a:cubicBezTo>
                <a:cubicBezTo>
                  <a:pt x="1550229" y="4109161"/>
                  <a:pt x="1550229" y="4109161"/>
                  <a:pt x="1617631" y="4109161"/>
                </a:cubicBezTo>
                <a:cubicBezTo>
                  <a:pt x="1617631" y="4109161"/>
                  <a:pt x="1617631" y="4109161"/>
                  <a:pt x="1482828" y="4176524"/>
                </a:cubicBezTo>
                <a:cubicBezTo>
                  <a:pt x="1482828" y="4176524"/>
                  <a:pt x="1482828" y="4176524"/>
                  <a:pt x="1617631" y="4176524"/>
                </a:cubicBezTo>
                <a:cubicBezTo>
                  <a:pt x="1617631" y="4176524"/>
                  <a:pt x="1617631" y="4176524"/>
                  <a:pt x="1550229" y="4243887"/>
                </a:cubicBezTo>
                <a:cubicBezTo>
                  <a:pt x="1550229" y="4243887"/>
                  <a:pt x="1550229" y="4243887"/>
                  <a:pt x="1617631" y="4243887"/>
                </a:cubicBezTo>
                <a:cubicBezTo>
                  <a:pt x="1617631" y="4243887"/>
                  <a:pt x="1617631" y="4243887"/>
                  <a:pt x="1674501" y="4243887"/>
                </a:cubicBezTo>
                <a:lnTo>
                  <a:pt x="1685032" y="4243887"/>
                </a:lnTo>
                <a:cubicBezTo>
                  <a:pt x="1685032" y="4243887"/>
                  <a:pt x="1685032" y="4243887"/>
                  <a:pt x="1617631" y="4311251"/>
                </a:cubicBezTo>
                <a:cubicBezTo>
                  <a:pt x="1617631" y="4311251"/>
                  <a:pt x="1617631" y="4311251"/>
                  <a:pt x="1819834" y="4311251"/>
                </a:cubicBezTo>
                <a:cubicBezTo>
                  <a:pt x="2561248" y="3974434"/>
                  <a:pt x="5055095" y="3098711"/>
                  <a:pt x="7144534" y="4109161"/>
                </a:cubicBezTo>
                <a:cubicBezTo>
                  <a:pt x="7144534" y="4109161"/>
                  <a:pt x="7144534" y="4109161"/>
                  <a:pt x="7279337" y="4109161"/>
                </a:cubicBezTo>
                <a:cubicBezTo>
                  <a:pt x="7279337" y="4109161"/>
                  <a:pt x="7279337" y="4109161"/>
                  <a:pt x="7818547" y="4041797"/>
                </a:cubicBezTo>
                <a:cubicBezTo>
                  <a:pt x="7885948" y="4041797"/>
                  <a:pt x="7953349" y="3974434"/>
                  <a:pt x="8020751" y="3974434"/>
                </a:cubicBezTo>
                <a:cubicBezTo>
                  <a:pt x="8020751" y="3974434"/>
                  <a:pt x="8020751" y="3974434"/>
                  <a:pt x="8492559" y="3772344"/>
                </a:cubicBezTo>
                <a:cubicBezTo>
                  <a:pt x="8694763" y="3704981"/>
                  <a:pt x="8829566" y="3637618"/>
                  <a:pt x="8896967" y="3570254"/>
                </a:cubicBezTo>
                <a:cubicBezTo>
                  <a:pt x="8896967" y="3570254"/>
                  <a:pt x="8896967" y="3570254"/>
                  <a:pt x="8964368" y="3570254"/>
                </a:cubicBezTo>
                <a:cubicBezTo>
                  <a:pt x="8964368" y="3570254"/>
                  <a:pt x="8964368" y="3570254"/>
                  <a:pt x="8964368" y="3502891"/>
                </a:cubicBezTo>
                <a:cubicBezTo>
                  <a:pt x="9031769" y="3502891"/>
                  <a:pt x="9099171" y="3435528"/>
                  <a:pt x="9166572" y="3435528"/>
                </a:cubicBezTo>
                <a:cubicBezTo>
                  <a:pt x="9166572" y="3368164"/>
                  <a:pt x="9233973" y="3368164"/>
                  <a:pt x="9233973" y="3300801"/>
                </a:cubicBezTo>
                <a:cubicBezTo>
                  <a:pt x="9233973" y="3300801"/>
                  <a:pt x="9233973" y="3300801"/>
                  <a:pt x="9233973" y="3233438"/>
                </a:cubicBezTo>
                <a:cubicBezTo>
                  <a:pt x="9233973" y="3233438"/>
                  <a:pt x="9233973" y="3233438"/>
                  <a:pt x="9301374" y="3233438"/>
                </a:cubicBezTo>
                <a:cubicBezTo>
                  <a:pt x="9301374" y="3233438"/>
                  <a:pt x="9301374" y="3166075"/>
                  <a:pt x="9233973" y="3098711"/>
                </a:cubicBezTo>
                <a:cubicBezTo>
                  <a:pt x="9233973" y="3098711"/>
                  <a:pt x="9233973" y="3098711"/>
                  <a:pt x="9233973" y="2963985"/>
                </a:cubicBezTo>
                <a:cubicBezTo>
                  <a:pt x="9166572" y="2559805"/>
                  <a:pt x="9166572" y="2222989"/>
                  <a:pt x="9233973" y="1818809"/>
                </a:cubicBezTo>
                <a:cubicBezTo>
                  <a:pt x="9233973" y="1818809"/>
                  <a:pt x="9233973" y="1818809"/>
                  <a:pt x="9233973" y="1769471"/>
                </a:cubicBezTo>
                <a:lnTo>
                  <a:pt x="9233973" y="1751446"/>
                </a:lnTo>
                <a:cubicBezTo>
                  <a:pt x="9301374" y="1616719"/>
                  <a:pt x="9301374" y="1549356"/>
                  <a:pt x="9301374" y="1481993"/>
                </a:cubicBezTo>
                <a:cubicBezTo>
                  <a:pt x="9318225" y="1431470"/>
                  <a:pt x="9330862" y="1376737"/>
                  <a:pt x="9341394" y="1319900"/>
                </a:cubicBezTo>
                <a:lnTo>
                  <a:pt x="9368775" y="1145180"/>
                </a:lnTo>
                <a:lnTo>
                  <a:pt x="9368776" y="1145176"/>
                </a:lnTo>
                <a:lnTo>
                  <a:pt x="9368776" y="1145178"/>
                </a:lnTo>
                <a:lnTo>
                  <a:pt x="9368776" y="1145176"/>
                </a:lnTo>
                <a:cubicBezTo>
                  <a:pt x="9385626" y="1027290"/>
                  <a:pt x="9402477" y="909405"/>
                  <a:pt x="9436177" y="808360"/>
                </a:cubicBezTo>
                <a:cubicBezTo>
                  <a:pt x="9436177" y="740996"/>
                  <a:pt x="9503578" y="673633"/>
                  <a:pt x="9503578" y="606270"/>
                </a:cubicBezTo>
                <a:cubicBezTo>
                  <a:pt x="9503578" y="606270"/>
                  <a:pt x="9503578" y="606270"/>
                  <a:pt x="9368776" y="875723"/>
                </a:cubicBezTo>
                <a:cubicBezTo>
                  <a:pt x="9368776" y="875723"/>
                  <a:pt x="9368776" y="875723"/>
                  <a:pt x="9503578" y="538906"/>
                </a:cubicBezTo>
                <a:cubicBezTo>
                  <a:pt x="9503578" y="538906"/>
                  <a:pt x="9503578" y="538906"/>
                  <a:pt x="9503578" y="336817"/>
                </a:cubicBezTo>
                <a:cubicBezTo>
                  <a:pt x="9503578" y="336817"/>
                  <a:pt x="9503578" y="336817"/>
                  <a:pt x="9503578" y="202090"/>
                </a:cubicBezTo>
                <a:cubicBezTo>
                  <a:pt x="9570979" y="202090"/>
                  <a:pt x="9570979" y="202090"/>
                  <a:pt x="9570979" y="202090"/>
                </a:cubicBezTo>
                <a:cubicBezTo>
                  <a:pt x="9570979" y="202090"/>
                  <a:pt x="9570979" y="202090"/>
                  <a:pt x="9503578" y="134727"/>
                </a:cubicBezTo>
                <a:cubicBezTo>
                  <a:pt x="9503578" y="134727"/>
                  <a:pt x="9503578" y="134727"/>
                  <a:pt x="9570979" y="67363"/>
                </a:cubicBezTo>
                <a:cubicBezTo>
                  <a:pt x="9570979" y="67363"/>
                  <a:pt x="9570979" y="67363"/>
                  <a:pt x="9570979" y="134727"/>
                </a:cubicBezTo>
                <a:cubicBezTo>
                  <a:pt x="9638381" y="134727"/>
                  <a:pt x="9638381" y="134727"/>
                  <a:pt x="9705782" y="134727"/>
                </a:cubicBezTo>
                <a:cubicBezTo>
                  <a:pt x="9773183" y="134727"/>
                  <a:pt x="9773183" y="134727"/>
                  <a:pt x="9840585" y="134727"/>
                </a:cubicBezTo>
                <a:cubicBezTo>
                  <a:pt x="9840585" y="134727"/>
                  <a:pt x="9840585" y="134727"/>
                  <a:pt x="9907986" y="202090"/>
                </a:cubicBezTo>
                <a:cubicBezTo>
                  <a:pt x="10042788" y="269454"/>
                  <a:pt x="10110190" y="471543"/>
                  <a:pt x="10110190" y="673633"/>
                </a:cubicBezTo>
                <a:cubicBezTo>
                  <a:pt x="10177591" y="740996"/>
                  <a:pt x="10177591" y="875723"/>
                  <a:pt x="10177591" y="1010450"/>
                </a:cubicBezTo>
                <a:cubicBezTo>
                  <a:pt x="10177591" y="1010450"/>
                  <a:pt x="10177591" y="1010450"/>
                  <a:pt x="10177591" y="943086"/>
                </a:cubicBezTo>
                <a:cubicBezTo>
                  <a:pt x="10177591" y="943086"/>
                  <a:pt x="10177591" y="943086"/>
                  <a:pt x="10244992" y="943086"/>
                </a:cubicBezTo>
                <a:cubicBezTo>
                  <a:pt x="10244992" y="943086"/>
                  <a:pt x="10244992" y="943086"/>
                  <a:pt x="10312393" y="1616719"/>
                </a:cubicBezTo>
                <a:cubicBezTo>
                  <a:pt x="10312393" y="1616719"/>
                  <a:pt x="10312393" y="1616719"/>
                  <a:pt x="10312393" y="1818809"/>
                </a:cubicBezTo>
                <a:cubicBezTo>
                  <a:pt x="10312393" y="1818809"/>
                  <a:pt x="10312393" y="1818809"/>
                  <a:pt x="10312393" y="1953536"/>
                </a:cubicBezTo>
                <a:cubicBezTo>
                  <a:pt x="10312393" y="1953536"/>
                  <a:pt x="10312393" y="1953536"/>
                  <a:pt x="10312393" y="2088262"/>
                </a:cubicBezTo>
                <a:cubicBezTo>
                  <a:pt x="10312393" y="2088262"/>
                  <a:pt x="10312393" y="2088262"/>
                  <a:pt x="10312393" y="2155626"/>
                </a:cubicBezTo>
                <a:cubicBezTo>
                  <a:pt x="10312393" y="2155626"/>
                  <a:pt x="10312393" y="2155626"/>
                  <a:pt x="10312393" y="2156678"/>
                </a:cubicBezTo>
                <a:lnTo>
                  <a:pt x="10312393" y="2159836"/>
                </a:lnTo>
                <a:lnTo>
                  <a:pt x="10312393" y="2164046"/>
                </a:lnTo>
                <a:lnTo>
                  <a:pt x="10312393" y="2169835"/>
                </a:lnTo>
                <a:lnTo>
                  <a:pt x="10312393" y="2184044"/>
                </a:lnTo>
                <a:lnTo>
                  <a:pt x="10312393" y="2189307"/>
                </a:lnTo>
                <a:lnTo>
                  <a:pt x="10312393" y="2194570"/>
                </a:lnTo>
                <a:cubicBezTo>
                  <a:pt x="10312393" y="2204043"/>
                  <a:pt x="10312393" y="2210358"/>
                  <a:pt x="10312393" y="2214568"/>
                </a:cubicBezTo>
                <a:lnTo>
                  <a:pt x="10312393" y="2221410"/>
                </a:lnTo>
                <a:lnTo>
                  <a:pt x="10312393" y="2221936"/>
                </a:lnTo>
                <a:lnTo>
                  <a:pt x="10312393" y="2222989"/>
                </a:lnTo>
                <a:lnTo>
                  <a:pt x="10312393" y="2269301"/>
                </a:lnTo>
                <a:cubicBezTo>
                  <a:pt x="10312393" y="2307193"/>
                  <a:pt x="10312393" y="2357715"/>
                  <a:pt x="10312393" y="2425078"/>
                </a:cubicBezTo>
                <a:cubicBezTo>
                  <a:pt x="10447196" y="2155626"/>
                  <a:pt x="10581998" y="1953536"/>
                  <a:pt x="10649400" y="1751446"/>
                </a:cubicBezTo>
                <a:cubicBezTo>
                  <a:pt x="10649400" y="1751446"/>
                  <a:pt x="10649400" y="1751446"/>
                  <a:pt x="10716801" y="1684082"/>
                </a:cubicBezTo>
                <a:cubicBezTo>
                  <a:pt x="10851603" y="1347266"/>
                  <a:pt x="10919005" y="1010450"/>
                  <a:pt x="10986406" y="673633"/>
                </a:cubicBezTo>
                <a:cubicBezTo>
                  <a:pt x="10986406" y="538906"/>
                  <a:pt x="11053807" y="336817"/>
                  <a:pt x="11053807" y="202090"/>
                </a:cubicBezTo>
                <a:cubicBezTo>
                  <a:pt x="11053807" y="202090"/>
                  <a:pt x="11053807" y="202090"/>
                  <a:pt x="11053807" y="134727"/>
                </a:cubicBezTo>
                <a:cubicBezTo>
                  <a:pt x="11053807" y="134727"/>
                  <a:pt x="11053807" y="134727"/>
                  <a:pt x="11121209" y="67363"/>
                </a:cubicBezTo>
                <a:cubicBezTo>
                  <a:pt x="11121209" y="67363"/>
                  <a:pt x="11121209" y="67363"/>
                  <a:pt x="112560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4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3618875" y="1714500"/>
            <a:ext cx="7579398" cy="3257724"/>
          </a:xfrm>
          <a:custGeom>
            <a:avLst/>
            <a:gdLst>
              <a:gd name="connsiteX0" fmla="*/ 6491091 w 15121293"/>
              <a:gd name="connsiteY0" fmla="*/ 6409040 h 6515448"/>
              <a:gd name="connsiteX1" fmla="*/ 6491091 w 15121293"/>
              <a:gd name="connsiteY1" fmla="*/ 6409040 h 6515448"/>
              <a:gd name="connsiteX2" fmla="*/ 11305027 w 15121293"/>
              <a:gd name="connsiteY2" fmla="*/ 5249719 h 6515448"/>
              <a:gd name="connsiteX3" fmla="*/ 11306827 w 15121293"/>
              <a:gd name="connsiteY3" fmla="*/ 5251517 h 6515448"/>
              <a:gd name="connsiteX4" fmla="*/ 11313309 w 15121293"/>
              <a:gd name="connsiteY4" fmla="*/ 5257991 h 6515448"/>
              <a:gd name="connsiteX5" fmla="*/ 11285649 w 15121293"/>
              <a:gd name="connsiteY5" fmla="*/ 5230366 h 6515448"/>
              <a:gd name="connsiteX6" fmla="*/ 11296021 w 15121293"/>
              <a:gd name="connsiteY6" fmla="*/ 5240726 h 6515448"/>
              <a:gd name="connsiteX7" fmla="*/ 11305027 w 15121293"/>
              <a:gd name="connsiteY7" fmla="*/ 5249719 h 6515448"/>
              <a:gd name="connsiteX8" fmla="*/ 12687133 w 15121293"/>
              <a:gd name="connsiteY8" fmla="*/ 2946686 h 6515448"/>
              <a:gd name="connsiteX9" fmla="*/ 12760897 w 15121293"/>
              <a:gd name="connsiteY9" fmla="*/ 3094020 h 6515448"/>
              <a:gd name="connsiteX10" fmla="*/ 12687133 w 15121293"/>
              <a:gd name="connsiteY10" fmla="*/ 2946686 h 6515448"/>
              <a:gd name="connsiteX11" fmla="*/ 221287 w 15121293"/>
              <a:gd name="connsiteY11" fmla="*/ 2946686 h 6515448"/>
              <a:gd name="connsiteX12" fmla="*/ 221288 w 15121293"/>
              <a:gd name="connsiteY12" fmla="*/ 2946686 h 6515448"/>
              <a:gd name="connsiteX13" fmla="*/ 368813 w 15121293"/>
              <a:gd name="connsiteY13" fmla="*/ 3094020 h 6515448"/>
              <a:gd name="connsiteX14" fmla="*/ 221287 w 15121293"/>
              <a:gd name="connsiteY14" fmla="*/ 2946686 h 6515448"/>
              <a:gd name="connsiteX15" fmla="*/ 6786141 w 15121293"/>
              <a:gd name="connsiteY15" fmla="*/ 2504683 h 6515448"/>
              <a:gd name="connsiteX16" fmla="*/ 7007429 w 15121293"/>
              <a:gd name="connsiteY16" fmla="*/ 2652017 h 6515448"/>
              <a:gd name="connsiteX17" fmla="*/ 7081191 w 15121293"/>
              <a:gd name="connsiteY17" fmla="*/ 2725684 h 6515448"/>
              <a:gd name="connsiteX18" fmla="*/ 7081191 w 15121293"/>
              <a:gd name="connsiteY18" fmla="*/ 2799351 h 6515448"/>
              <a:gd name="connsiteX19" fmla="*/ 6971700 w 15121293"/>
              <a:gd name="connsiteY19" fmla="*/ 2701512 h 6515448"/>
              <a:gd name="connsiteX20" fmla="*/ 6941412 w 15121293"/>
              <a:gd name="connsiteY20" fmla="*/ 2678741 h 6515448"/>
              <a:gd name="connsiteX21" fmla="*/ 6933666 w 15121293"/>
              <a:gd name="connsiteY21" fmla="*/ 2652017 h 6515448"/>
              <a:gd name="connsiteX22" fmla="*/ 6859903 w 15121293"/>
              <a:gd name="connsiteY22" fmla="*/ 2578350 h 6515448"/>
              <a:gd name="connsiteX23" fmla="*/ 6786141 w 15121293"/>
              <a:gd name="connsiteY23" fmla="*/ 2504683 h 6515448"/>
              <a:gd name="connsiteX24" fmla="*/ 6638617 w 15121293"/>
              <a:gd name="connsiteY24" fmla="*/ 2431016 h 6515448"/>
              <a:gd name="connsiteX25" fmla="*/ 6786141 w 15121293"/>
              <a:gd name="connsiteY25" fmla="*/ 2504683 h 6515448"/>
              <a:gd name="connsiteX26" fmla="*/ 6638617 w 15121293"/>
              <a:gd name="connsiteY26" fmla="*/ 2431016 h 6515448"/>
              <a:gd name="connsiteX27" fmla="*/ 6577471 w 15121293"/>
              <a:gd name="connsiteY27" fmla="*/ 2400879 h 6515448"/>
              <a:gd name="connsiteX28" fmla="*/ 6601736 w 15121293"/>
              <a:gd name="connsiteY28" fmla="*/ 2421807 h 6515448"/>
              <a:gd name="connsiteX29" fmla="*/ 6638617 w 15121293"/>
              <a:gd name="connsiteY29" fmla="*/ 2431016 h 6515448"/>
              <a:gd name="connsiteX30" fmla="*/ 6610096 w 15121293"/>
              <a:gd name="connsiteY30" fmla="*/ 2430246 h 6515448"/>
              <a:gd name="connsiteX31" fmla="*/ 6577532 w 15121293"/>
              <a:gd name="connsiteY31" fmla="*/ 2401088 h 6515448"/>
              <a:gd name="connsiteX32" fmla="*/ 6564854 w 15121293"/>
              <a:gd name="connsiteY32" fmla="*/ 2357348 h 6515448"/>
              <a:gd name="connsiteX33" fmla="*/ 6577471 w 15121293"/>
              <a:gd name="connsiteY33" fmla="*/ 2400879 h 6515448"/>
              <a:gd name="connsiteX34" fmla="*/ 6576380 w 15121293"/>
              <a:gd name="connsiteY34" fmla="*/ 2399937 h 6515448"/>
              <a:gd name="connsiteX35" fmla="*/ 6564854 w 15121293"/>
              <a:gd name="connsiteY35" fmla="*/ 2357348 h 6515448"/>
              <a:gd name="connsiteX36" fmla="*/ 6269805 w 15121293"/>
              <a:gd name="connsiteY36" fmla="*/ 2210014 h 6515448"/>
              <a:gd name="connsiteX37" fmla="*/ 6564854 w 15121293"/>
              <a:gd name="connsiteY37" fmla="*/ 2357348 h 6515448"/>
              <a:gd name="connsiteX38" fmla="*/ 6269805 w 15121293"/>
              <a:gd name="connsiteY38" fmla="*/ 2210014 h 6515448"/>
              <a:gd name="connsiteX39" fmla="*/ 6196042 w 15121293"/>
              <a:gd name="connsiteY39" fmla="*/ 2136347 h 6515448"/>
              <a:gd name="connsiteX40" fmla="*/ 6269805 w 15121293"/>
              <a:gd name="connsiteY40" fmla="*/ 2210014 h 6515448"/>
              <a:gd name="connsiteX41" fmla="*/ 6196042 w 15121293"/>
              <a:gd name="connsiteY41" fmla="*/ 2136347 h 6515448"/>
              <a:gd name="connsiteX42" fmla="*/ 6122279 w 15121293"/>
              <a:gd name="connsiteY42" fmla="*/ 2136347 h 6515448"/>
              <a:gd name="connsiteX43" fmla="*/ 6184517 w 15121293"/>
              <a:gd name="connsiteY43" fmla="*/ 2167426 h 6515448"/>
              <a:gd name="connsiteX44" fmla="*/ 6184720 w 15121293"/>
              <a:gd name="connsiteY44" fmla="*/ 2168177 h 6515448"/>
              <a:gd name="connsiteX45" fmla="*/ 7284309 w 15121293"/>
              <a:gd name="connsiteY45" fmla="*/ 1927319 h 6515448"/>
              <a:gd name="connsiteX46" fmla="*/ 7450003 w 15121293"/>
              <a:gd name="connsiteY46" fmla="*/ 2136347 h 6515448"/>
              <a:gd name="connsiteX47" fmla="*/ 7296715 w 15121293"/>
              <a:gd name="connsiteY47" fmla="*/ 1947575 h 6515448"/>
              <a:gd name="connsiteX48" fmla="*/ 7671290 w 15121293"/>
              <a:gd name="connsiteY48" fmla="*/ 1360676 h 6515448"/>
              <a:gd name="connsiteX49" fmla="*/ 7671290 w 15121293"/>
              <a:gd name="connsiteY49" fmla="*/ 1464135 h 6515448"/>
              <a:gd name="connsiteX50" fmla="*/ 7671290 w 15121293"/>
              <a:gd name="connsiteY50" fmla="*/ 1694344 h 6515448"/>
              <a:gd name="connsiteX51" fmla="*/ 7671290 w 15121293"/>
              <a:gd name="connsiteY51" fmla="*/ 2062680 h 6515448"/>
              <a:gd name="connsiteX52" fmla="*/ 7652849 w 15121293"/>
              <a:gd name="connsiteY52" fmla="*/ 1500968 h 6515448"/>
              <a:gd name="connsiteX53" fmla="*/ 7746029 w 15121293"/>
              <a:gd name="connsiteY53" fmla="*/ 875400 h 6515448"/>
              <a:gd name="connsiteX54" fmla="*/ 7745053 w 15121293"/>
              <a:gd name="connsiteY54" fmla="*/ 884006 h 6515448"/>
              <a:gd name="connsiteX55" fmla="*/ 7692036 w 15121293"/>
              <a:gd name="connsiteY55" fmla="*/ 1202846 h 6515448"/>
              <a:gd name="connsiteX56" fmla="*/ 7671290 w 15121293"/>
              <a:gd name="connsiteY56" fmla="*/ 1360676 h 6515448"/>
              <a:gd name="connsiteX57" fmla="*/ 7671290 w 15121293"/>
              <a:gd name="connsiteY57" fmla="*/ 1331764 h 6515448"/>
              <a:gd name="connsiteX58" fmla="*/ 7671290 w 15121293"/>
              <a:gd name="connsiteY58" fmla="*/ 1178674 h 6515448"/>
              <a:gd name="connsiteX59" fmla="*/ 7738137 w 15121293"/>
              <a:gd name="connsiteY59" fmla="*/ 902423 h 6515448"/>
              <a:gd name="connsiteX60" fmla="*/ 11285649 w 15121293"/>
              <a:gd name="connsiteY60" fmla="*/ 368336 h 6515448"/>
              <a:gd name="connsiteX61" fmla="*/ 11359409 w 15121293"/>
              <a:gd name="connsiteY61" fmla="*/ 442003 h 6515448"/>
              <a:gd name="connsiteX62" fmla="*/ 11285649 w 15121293"/>
              <a:gd name="connsiteY62" fmla="*/ 368336 h 6515448"/>
              <a:gd name="connsiteX63" fmla="*/ 6122279 w 15121293"/>
              <a:gd name="connsiteY63" fmla="*/ 221002 h 6515448"/>
              <a:gd name="connsiteX64" fmla="*/ 6196042 w 15121293"/>
              <a:gd name="connsiteY64" fmla="*/ 221002 h 6515448"/>
              <a:gd name="connsiteX65" fmla="*/ 6417329 w 15121293"/>
              <a:gd name="connsiteY65" fmla="*/ 515670 h 6515448"/>
              <a:gd name="connsiteX66" fmla="*/ 6933666 w 15121293"/>
              <a:gd name="connsiteY66" fmla="*/ 1326009 h 6515448"/>
              <a:gd name="connsiteX67" fmla="*/ 7164174 w 15121293"/>
              <a:gd name="connsiteY67" fmla="*/ 1731178 h 6515448"/>
              <a:gd name="connsiteX68" fmla="*/ 7284309 w 15121293"/>
              <a:gd name="connsiteY68" fmla="*/ 1927319 h 6515448"/>
              <a:gd name="connsiteX69" fmla="*/ 7187225 w 15121293"/>
              <a:gd name="connsiteY69" fmla="*/ 1804845 h 6515448"/>
              <a:gd name="connsiteX70" fmla="*/ 6564854 w 15121293"/>
              <a:gd name="connsiteY70" fmla="*/ 810339 h 6515448"/>
              <a:gd name="connsiteX71" fmla="*/ 6122279 w 15121293"/>
              <a:gd name="connsiteY71" fmla="*/ 221002 h 6515448"/>
              <a:gd name="connsiteX72" fmla="*/ 7936286 w 15121293"/>
              <a:gd name="connsiteY72" fmla="*/ 197866 h 6515448"/>
              <a:gd name="connsiteX73" fmla="*/ 7899492 w 15121293"/>
              <a:gd name="connsiteY73" fmla="*/ 349919 h 6515448"/>
              <a:gd name="connsiteX74" fmla="*/ 7818815 w 15121293"/>
              <a:gd name="connsiteY74" fmla="*/ 626171 h 6515448"/>
              <a:gd name="connsiteX75" fmla="*/ 7746029 w 15121293"/>
              <a:gd name="connsiteY75" fmla="*/ 875400 h 6515448"/>
              <a:gd name="connsiteX76" fmla="*/ 7747556 w 15121293"/>
              <a:gd name="connsiteY76" fmla="*/ 861938 h 6515448"/>
              <a:gd name="connsiteX77" fmla="*/ 7914331 w 15121293"/>
              <a:gd name="connsiteY77" fmla="*/ 260281 h 6515448"/>
              <a:gd name="connsiteX78" fmla="*/ 8113865 w 15121293"/>
              <a:gd name="connsiteY78" fmla="*/ 73667 h 6515448"/>
              <a:gd name="connsiteX79" fmla="*/ 8106207 w 15121293"/>
              <a:gd name="connsiteY79" fmla="*/ 81315 h 6515448"/>
              <a:gd name="connsiteX80" fmla="*/ 8107526 w 15121293"/>
              <a:gd name="connsiteY80" fmla="*/ 79998 h 6515448"/>
              <a:gd name="connsiteX81" fmla="*/ 8113865 w 15121293"/>
              <a:gd name="connsiteY81" fmla="*/ 73667 h 6515448"/>
              <a:gd name="connsiteX82" fmla="*/ 7966339 w 15121293"/>
              <a:gd name="connsiteY82" fmla="*/ 73667 h 6515448"/>
              <a:gd name="connsiteX83" fmla="*/ 7966339 w 15121293"/>
              <a:gd name="connsiteY83" fmla="*/ 119736 h 6515448"/>
              <a:gd name="connsiteX84" fmla="*/ 7962882 w 15121293"/>
              <a:gd name="connsiteY84" fmla="*/ 127767 h 6515448"/>
              <a:gd name="connsiteX85" fmla="*/ 7938985 w 15121293"/>
              <a:gd name="connsiteY85" fmla="*/ 190193 h 6515448"/>
              <a:gd name="connsiteX86" fmla="*/ 7936286 w 15121293"/>
              <a:gd name="connsiteY86" fmla="*/ 197866 h 6515448"/>
              <a:gd name="connsiteX87" fmla="*/ 13950315 w 15121293"/>
              <a:gd name="connsiteY87" fmla="*/ 55251 h 6515448"/>
              <a:gd name="connsiteX88" fmla="*/ 14604957 w 15121293"/>
              <a:gd name="connsiteY88" fmla="*/ 147334 h 6515448"/>
              <a:gd name="connsiteX89" fmla="*/ 14531193 w 15121293"/>
              <a:gd name="connsiteY89" fmla="*/ 147334 h 6515448"/>
              <a:gd name="connsiteX90" fmla="*/ 14604957 w 15121293"/>
              <a:gd name="connsiteY90" fmla="*/ 221002 h 6515448"/>
              <a:gd name="connsiteX91" fmla="*/ 14678719 w 15121293"/>
              <a:gd name="connsiteY91" fmla="*/ 221002 h 6515448"/>
              <a:gd name="connsiteX92" fmla="*/ 14900005 w 15121293"/>
              <a:gd name="connsiteY92" fmla="*/ 294669 h 6515448"/>
              <a:gd name="connsiteX93" fmla="*/ 14826243 w 15121293"/>
              <a:gd name="connsiteY93" fmla="*/ 294669 h 6515448"/>
              <a:gd name="connsiteX94" fmla="*/ 14973769 w 15121293"/>
              <a:gd name="connsiteY94" fmla="*/ 442003 h 6515448"/>
              <a:gd name="connsiteX95" fmla="*/ 14973769 w 15121293"/>
              <a:gd name="connsiteY95" fmla="*/ 515670 h 6515448"/>
              <a:gd name="connsiteX96" fmla="*/ 15047531 w 15121293"/>
              <a:gd name="connsiteY96" fmla="*/ 663005 h 6515448"/>
              <a:gd name="connsiteX97" fmla="*/ 15121293 w 15121293"/>
              <a:gd name="connsiteY97" fmla="*/ 736672 h 6515448"/>
              <a:gd name="connsiteX98" fmla="*/ 15047531 w 15121293"/>
              <a:gd name="connsiteY98" fmla="*/ 736672 h 6515448"/>
              <a:gd name="connsiteX99" fmla="*/ 15047531 w 15121293"/>
              <a:gd name="connsiteY99" fmla="*/ 810339 h 6515448"/>
              <a:gd name="connsiteX100" fmla="*/ 15121293 w 15121293"/>
              <a:gd name="connsiteY100" fmla="*/ 957673 h 6515448"/>
              <a:gd name="connsiteX101" fmla="*/ 15047531 w 15121293"/>
              <a:gd name="connsiteY101" fmla="*/ 1031340 h 6515448"/>
              <a:gd name="connsiteX102" fmla="*/ 15047531 w 15121293"/>
              <a:gd name="connsiteY102" fmla="*/ 1105007 h 6515448"/>
              <a:gd name="connsiteX103" fmla="*/ 14900005 w 15121293"/>
              <a:gd name="connsiteY103" fmla="*/ 1399676 h 6515448"/>
              <a:gd name="connsiteX104" fmla="*/ 14911531 w 15121293"/>
              <a:gd name="connsiteY104" fmla="*/ 1344425 h 6515448"/>
              <a:gd name="connsiteX105" fmla="*/ 14924167 w 15121293"/>
              <a:gd name="connsiteY105" fmla="*/ 1316890 h 6515448"/>
              <a:gd name="connsiteX106" fmla="*/ 14950717 w 15121293"/>
              <a:gd name="connsiteY106" fmla="*/ 1276514 h 6515448"/>
              <a:gd name="connsiteX107" fmla="*/ 14959179 w 15121293"/>
              <a:gd name="connsiteY107" fmla="*/ 1240602 h 6515448"/>
              <a:gd name="connsiteX108" fmla="*/ 14962243 w 15121293"/>
              <a:gd name="connsiteY108" fmla="*/ 1233925 h 6515448"/>
              <a:gd name="connsiteX109" fmla="*/ 14973769 w 15121293"/>
              <a:gd name="connsiteY109" fmla="*/ 1178674 h 6515448"/>
              <a:gd name="connsiteX110" fmla="*/ 14959179 w 15121293"/>
              <a:gd name="connsiteY110" fmla="*/ 1240602 h 6515448"/>
              <a:gd name="connsiteX111" fmla="*/ 14936887 w 15121293"/>
              <a:gd name="connsiteY111" fmla="*/ 1289175 h 6515448"/>
              <a:gd name="connsiteX112" fmla="*/ 14924167 w 15121293"/>
              <a:gd name="connsiteY112" fmla="*/ 1316890 h 6515448"/>
              <a:gd name="connsiteX113" fmla="*/ 14900007 w 15121293"/>
              <a:gd name="connsiteY113" fmla="*/ 1353634 h 6515448"/>
              <a:gd name="connsiteX114" fmla="*/ 14826243 w 15121293"/>
              <a:gd name="connsiteY114" fmla="*/ 1473343 h 6515448"/>
              <a:gd name="connsiteX115" fmla="*/ 14604957 w 15121293"/>
              <a:gd name="connsiteY115" fmla="*/ 1620677 h 6515448"/>
              <a:gd name="connsiteX116" fmla="*/ 14383669 w 15121293"/>
              <a:gd name="connsiteY116" fmla="*/ 1694344 h 6515448"/>
              <a:gd name="connsiteX117" fmla="*/ 14531193 w 15121293"/>
              <a:gd name="connsiteY117" fmla="*/ 1694344 h 6515448"/>
              <a:gd name="connsiteX118" fmla="*/ 14236145 w 15121293"/>
              <a:gd name="connsiteY118" fmla="*/ 1768011 h 6515448"/>
              <a:gd name="connsiteX119" fmla="*/ 14162381 w 15121293"/>
              <a:gd name="connsiteY119" fmla="*/ 1768011 h 6515448"/>
              <a:gd name="connsiteX120" fmla="*/ 14162381 w 15121293"/>
              <a:gd name="connsiteY120" fmla="*/ 1841679 h 6515448"/>
              <a:gd name="connsiteX121" fmla="*/ 14014857 w 15121293"/>
              <a:gd name="connsiteY121" fmla="*/ 1915346 h 6515448"/>
              <a:gd name="connsiteX122" fmla="*/ 13941095 w 15121293"/>
              <a:gd name="connsiteY122" fmla="*/ 1915346 h 6515448"/>
              <a:gd name="connsiteX123" fmla="*/ 13719807 w 15121293"/>
              <a:gd name="connsiteY123" fmla="*/ 2062680 h 6515448"/>
              <a:gd name="connsiteX124" fmla="*/ 13699061 w 15121293"/>
              <a:gd name="connsiteY124" fmla="*/ 2062680 h 6515448"/>
              <a:gd name="connsiteX125" fmla="*/ 13646045 w 15121293"/>
              <a:gd name="connsiteY125" fmla="*/ 2062680 h 6515448"/>
              <a:gd name="connsiteX126" fmla="*/ 13646045 w 15121293"/>
              <a:gd name="connsiteY126" fmla="*/ 2136347 h 6515448"/>
              <a:gd name="connsiteX127" fmla="*/ 13498521 w 15121293"/>
              <a:gd name="connsiteY127" fmla="*/ 2283681 h 6515448"/>
              <a:gd name="connsiteX128" fmla="*/ 13350995 w 15121293"/>
              <a:gd name="connsiteY128" fmla="*/ 2357348 h 6515448"/>
              <a:gd name="connsiteX129" fmla="*/ 13203469 w 15121293"/>
              <a:gd name="connsiteY129" fmla="*/ 2431016 h 6515448"/>
              <a:gd name="connsiteX130" fmla="*/ 13203469 w 15121293"/>
              <a:gd name="connsiteY130" fmla="*/ 2504683 h 6515448"/>
              <a:gd name="connsiteX131" fmla="*/ 13129709 w 15121293"/>
              <a:gd name="connsiteY131" fmla="*/ 2504683 h 6515448"/>
              <a:gd name="connsiteX132" fmla="*/ 12908421 w 15121293"/>
              <a:gd name="connsiteY132" fmla="*/ 2725684 h 6515448"/>
              <a:gd name="connsiteX133" fmla="*/ 12834657 w 15121293"/>
              <a:gd name="connsiteY133" fmla="*/ 2873018 h 6515448"/>
              <a:gd name="connsiteX134" fmla="*/ 12687133 w 15121293"/>
              <a:gd name="connsiteY134" fmla="*/ 2946686 h 6515448"/>
              <a:gd name="connsiteX135" fmla="*/ 12613371 w 15121293"/>
              <a:gd name="connsiteY135" fmla="*/ 3020353 h 6515448"/>
              <a:gd name="connsiteX136" fmla="*/ 12465845 w 15121293"/>
              <a:gd name="connsiteY136" fmla="*/ 3315021 h 6515448"/>
              <a:gd name="connsiteX137" fmla="*/ 12539609 w 15121293"/>
              <a:gd name="connsiteY137" fmla="*/ 3536023 h 6515448"/>
              <a:gd name="connsiteX138" fmla="*/ 12392085 w 15121293"/>
              <a:gd name="connsiteY138" fmla="*/ 3683357 h 6515448"/>
              <a:gd name="connsiteX139" fmla="*/ 12318321 w 15121293"/>
              <a:gd name="connsiteY139" fmla="*/ 3830691 h 6515448"/>
              <a:gd name="connsiteX140" fmla="*/ 12318321 w 15121293"/>
              <a:gd name="connsiteY140" fmla="*/ 3978025 h 6515448"/>
              <a:gd name="connsiteX141" fmla="*/ 12170797 w 15121293"/>
              <a:gd name="connsiteY141" fmla="*/ 4051693 h 6515448"/>
              <a:gd name="connsiteX142" fmla="*/ 12023273 w 15121293"/>
              <a:gd name="connsiteY142" fmla="*/ 4346361 h 6515448"/>
              <a:gd name="connsiteX143" fmla="*/ 11801985 w 15121293"/>
              <a:gd name="connsiteY143" fmla="*/ 4714697 h 6515448"/>
              <a:gd name="connsiteX144" fmla="*/ 11728221 w 15121293"/>
              <a:gd name="connsiteY144" fmla="*/ 4788364 h 6515448"/>
              <a:gd name="connsiteX145" fmla="*/ 11654461 w 15121293"/>
              <a:gd name="connsiteY145" fmla="*/ 4935698 h 6515448"/>
              <a:gd name="connsiteX146" fmla="*/ 11433173 w 15121293"/>
              <a:gd name="connsiteY146" fmla="*/ 5156700 h 6515448"/>
              <a:gd name="connsiteX147" fmla="*/ 11359409 w 15121293"/>
              <a:gd name="connsiteY147" fmla="*/ 5156700 h 6515448"/>
              <a:gd name="connsiteX148" fmla="*/ 11359409 w 15121293"/>
              <a:gd name="connsiteY148" fmla="*/ 5230366 h 6515448"/>
              <a:gd name="connsiteX149" fmla="*/ 11285649 w 15121293"/>
              <a:gd name="connsiteY149" fmla="*/ 5230366 h 6515448"/>
              <a:gd name="connsiteX150" fmla="*/ 11064361 w 15121293"/>
              <a:gd name="connsiteY150" fmla="*/ 5451368 h 6515448"/>
              <a:gd name="connsiteX151" fmla="*/ 10916837 w 15121293"/>
              <a:gd name="connsiteY151" fmla="*/ 5598702 h 6515448"/>
              <a:gd name="connsiteX152" fmla="*/ 10843073 w 15121293"/>
              <a:gd name="connsiteY152" fmla="*/ 5598702 h 6515448"/>
              <a:gd name="connsiteX153" fmla="*/ 10621785 w 15121293"/>
              <a:gd name="connsiteY153" fmla="*/ 5746036 h 6515448"/>
              <a:gd name="connsiteX154" fmla="*/ 10179213 w 15121293"/>
              <a:gd name="connsiteY154" fmla="*/ 5967038 h 6515448"/>
              <a:gd name="connsiteX155" fmla="*/ 10179213 w 15121293"/>
              <a:gd name="connsiteY155" fmla="*/ 6040705 h 6515448"/>
              <a:gd name="connsiteX156" fmla="*/ 10105449 w 15121293"/>
              <a:gd name="connsiteY156" fmla="*/ 6040705 h 6515448"/>
              <a:gd name="connsiteX157" fmla="*/ 9957925 w 15121293"/>
              <a:gd name="connsiteY157" fmla="*/ 6040705 h 6515448"/>
              <a:gd name="connsiteX158" fmla="*/ 9884161 w 15121293"/>
              <a:gd name="connsiteY158" fmla="*/ 6040705 h 6515448"/>
              <a:gd name="connsiteX159" fmla="*/ 9810401 w 15121293"/>
              <a:gd name="connsiteY159" fmla="*/ 6040705 h 6515448"/>
              <a:gd name="connsiteX160" fmla="*/ 9884161 w 15121293"/>
              <a:gd name="connsiteY160" fmla="*/ 6114372 h 6515448"/>
              <a:gd name="connsiteX161" fmla="*/ 9736637 w 15121293"/>
              <a:gd name="connsiteY161" fmla="*/ 6040705 h 6515448"/>
              <a:gd name="connsiteX162" fmla="*/ 9662875 w 15121293"/>
              <a:gd name="connsiteY162" fmla="*/ 6040705 h 6515448"/>
              <a:gd name="connsiteX163" fmla="*/ 9515350 w 15121293"/>
              <a:gd name="connsiteY163" fmla="*/ 6040705 h 6515448"/>
              <a:gd name="connsiteX164" fmla="*/ 9441588 w 15121293"/>
              <a:gd name="connsiteY164" fmla="*/ 6040705 h 6515448"/>
              <a:gd name="connsiteX165" fmla="*/ 9294063 w 15121293"/>
              <a:gd name="connsiteY165" fmla="*/ 5893371 h 6515448"/>
              <a:gd name="connsiteX166" fmla="*/ 9220301 w 15121293"/>
              <a:gd name="connsiteY166" fmla="*/ 5893371 h 6515448"/>
              <a:gd name="connsiteX167" fmla="*/ 9146538 w 15121293"/>
              <a:gd name="connsiteY167" fmla="*/ 5819704 h 6515448"/>
              <a:gd name="connsiteX168" fmla="*/ 8630201 w 15121293"/>
              <a:gd name="connsiteY168" fmla="*/ 4714697 h 6515448"/>
              <a:gd name="connsiteX169" fmla="*/ 8630201 w 15121293"/>
              <a:gd name="connsiteY169" fmla="*/ 4788364 h 6515448"/>
              <a:gd name="connsiteX170" fmla="*/ 8556439 w 15121293"/>
              <a:gd name="connsiteY170" fmla="*/ 4567363 h 6515448"/>
              <a:gd name="connsiteX171" fmla="*/ 8482677 w 15121293"/>
              <a:gd name="connsiteY171" fmla="*/ 4420028 h 6515448"/>
              <a:gd name="connsiteX172" fmla="*/ 8335152 w 15121293"/>
              <a:gd name="connsiteY172" fmla="*/ 4125360 h 6515448"/>
              <a:gd name="connsiteX173" fmla="*/ 8482677 w 15121293"/>
              <a:gd name="connsiteY173" fmla="*/ 4346361 h 6515448"/>
              <a:gd name="connsiteX174" fmla="*/ 8482677 w 15121293"/>
              <a:gd name="connsiteY174" fmla="*/ 4272694 h 6515448"/>
              <a:gd name="connsiteX175" fmla="*/ 8408914 w 15121293"/>
              <a:gd name="connsiteY175" fmla="*/ 4199027 h 6515448"/>
              <a:gd name="connsiteX176" fmla="*/ 8408914 w 15121293"/>
              <a:gd name="connsiteY176" fmla="*/ 4051693 h 6515448"/>
              <a:gd name="connsiteX177" fmla="*/ 8261389 w 15121293"/>
              <a:gd name="connsiteY177" fmla="*/ 3904358 h 6515448"/>
              <a:gd name="connsiteX178" fmla="*/ 8261389 w 15121293"/>
              <a:gd name="connsiteY178" fmla="*/ 3830691 h 6515448"/>
              <a:gd name="connsiteX179" fmla="*/ 8261389 w 15121293"/>
              <a:gd name="connsiteY179" fmla="*/ 3757024 h 6515448"/>
              <a:gd name="connsiteX180" fmla="*/ 8187627 w 15121293"/>
              <a:gd name="connsiteY180" fmla="*/ 3683357 h 6515448"/>
              <a:gd name="connsiteX181" fmla="*/ 8187627 w 15121293"/>
              <a:gd name="connsiteY181" fmla="*/ 4051693 h 6515448"/>
              <a:gd name="connsiteX182" fmla="*/ 8187627 w 15121293"/>
              <a:gd name="connsiteY182" fmla="*/ 4567363 h 6515448"/>
              <a:gd name="connsiteX183" fmla="*/ 8187627 w 15121293"/>
              <a:gd name="connsiteY183" fmla="*/ 5083032 h 6515448"/>
              <a:gd name="connsiteX184" fmla="*/ 8187627 w 15121293"/>
              <a:gd name="connsiteY184" fmla="*/ 5156700 h 6515448"/>
              <a:gd name="connsiteX185" fmla="*/ 8187627 w 15121293"/>
              <a:gd name="connsiteY185" fmla="*/ 5304034 h 6515448"/>
              <a:gd name="connsiteX186" fmla="*/ 8040102 w 15121293"/>
              <a:gd name="connsiteY186" fmla="*/ 6114372 h 6515448"/>
              <a:gd name="connsiteX187" fmla="*/ 7966339 w 15121293"/>
              <a:gd name="connsiteY187" fmla="*/ 6040705 h 6515448"/>
              <a:gd name="connsiteX188" fmla="*/ 7892577 w 15121293"/>
              <a:gd name="connsiteY188" fmla="*/ 5967038 h 6515448"/>
              <a:gd name="connsiteX189" fmla="*/ 7745053 w 15121293"/>
              <a:gd name="connsiteY189" fmla="*/ 5672370 h 6515448"/>
              <a:gd name="connsiteX190" fmla="*/ 7745053 w 15121293"/>
              <a:gd name="connsiteY190" fmla="*/ 5377701 h 6515448"/>
              <a:gd name="connsiteX191" fmla="*/ 7745053 w 15121293"/>
              <a:gd name="connsiteY191" fmla="*/ 5230366 h 6515448"/>
              <a:gd name="connsiteX192" fmla="*/ 7671290 w 15121293"/>
              <a:gd name="connsiteY192" fmla="*/ 4935698 h 6515448"/>
              <a:gd name="connsiteX193" fmla="*/ 7597527 w 15121293"/>
              <a:gd name="connsiteY193" fmla="*/ 4567363 h 6515448"/>
              <a:gd name="connsiteX194" fmla="*/ 7597527 w 15121293"/>
              <a:gd name="connsiteY194" fmla="*/ 4594988 h 6515448"/>
              <a:gd name="connsiteX195" fmla="*/ 7597527 w 15121293"/>
              <a:gd name="connsiteY195" fmla="*/ 4641030 h 6515448"/>
              <a:gd name="connsiteX196" fmla="*/ 7523765 w 15121293"/>
              <a:gd name="connsiteY196" fmla="*/ 4420028 h 6515448"/>
              <a:gd name="connsiteX197" fmla="*/ 7523765 w 15121293"/>
              <a:gd name="connsiteY197" fmla="*/ 4125360 h 6515448"/>
              <a:gd name="connsiteX198" fmla="*/ 7450003 w 15121293"/>
              <a:gd name="connsiteY198" fmla="*/ 4199027 h 6515448"/>
              <a:gd name="connsiteX199" fmla="*/ 7376241 w 15121293"/>
              <a:gd name="connsiteY199" fmla="*/ 4346361 h 6515448"/>
              <a:gd name="connsiteX200" fmla="*/ 7302478 w 15121293"/>
              <a:gd name="connsiteY200" fmla="*/ 4493695 h 6515448"/>
              <a:gd name="connsiteX201" fmla="*/ 7302478 w 15121293"/>
              <a:gd name="connsiteY201" fmla="*/ 4567363 h 6515448"/>
              <a:gd name="connsiteX202" fmla="*/ 7154953 w 15121293"/>
              <a:gd name="connsiteY202" fmla="*/ 5156700 h 6515448"/>
              <a:gd name="connsiteX203" fmla="*/ 6933666 w 15121293"/>
              <a:gd name="connsiteY203" fmla="*/ 6114372 h 6515448"/>
              <a:gd name="connsiteX204" fmla="*/ 7007429 w 15121293"/>
              <a:gd name="connsiteY204" fmla="*/ 6114372 h 6515448"/>
              <a:gd name="connsiteX205" fmla="*/ 6933666 w 15121293"/>
              <a:gd name="connsiteY205" fmla="*/ 6188040 h 6515448"/>
              <a:gd name="connsiteX206" fmla="*/ 6859903 w 15121293"/>
              <a:gd name="connsiteY206" fmla="*/ 6188040 h 6515448"/>
              <a:gd name="connsiteX207" fmla="*/ 6859903 w 15121293"/>
              <a:gd name="connsiteY207" fmla="*/ 6261706 h 6515448"/>
              <a:gd name="connsiteX208" fmla="*/ 6786141 w 15121293"/>
              <a:gd name="connsiteY208" fmla="*/ 6261706 h 6515448"/>
              <a:gd name="connsiteX209" fmla="*/ 6712379 w 15121293"/>
              <a:gd name="connsiteY209" fmla="*/ 6335374 h 6515448"/>
              <a:gd name="connsiteX210" fmla="*/ 6638617 w 15121293"/>
              <a:gd name="connsiteY210" fmla="*/ 6335374 h 6515448"/>
              <a:gd name="connsiteX211" fmla="*/ 6491091 w 15121293"/>
              <a:gd name="connsiteY211" fmla="*/ 6409040 h 6515448"/>
              <a:gd name="connsiteX212" fmla="*/ 6343567 w 15121293"/>
              <a:gd name="connsiteY212" fmla="*/ 6482708 h 6515448"/>
              <a:gd name="connsiteX213" fmla="*/ 6269805 w 15121293"/>
              <a:gd name="connsiteY213" fmla="*/ 6482708 h 6515448"/>
              <a:gd name="connsiteX214" fmla="*/ 6269805 w 15121293"/>
              <a:gd name="connsiteY214" fmla="*/ 6409040 h 6515448"/>
              <a:gd name="connsiteX215" fmla="*/ 6196042 w 15121293"/>
              <a:gd name="connsiteY215" fmla="*/ 6482708 h 6515448"/>
              <a:gd name="connsiteX216" fmla="*/ 6122279 w 15121293"/>
              <a:gd name="connsiteY216" fmla="*/ 6482708 h 6515448"/>
              <a:gd name="connsiteX217" fmla="*/ 6048517 w 15121293"/>
              <a:gd name="connsiteY217" fmla="*/ 6482708 h 6515448"/>
              <a:gd name="connsiteX218" fmla="*/ 5974755 w 15121293"/>
              <a:gd name="connsiteY218" fmla="*/ 6409040 h 6515448"/>
              <a:gd name="connsiteX219" fmla="*/ 5900993 w 15121293"/>
              <a:gd name="connsiteY219" fmla="*/ 6335374 h 6515448"/>
              <a:gd name="connsiteX220" fmla="*/ 5827230 w 15121293"/>
              <a:gd name="connsiteY220" fmla="*/ 6409040 h 6515448"/>
              <a:gd name="connsiteX221" fmla="*/ 5753467 w 15121293"/>
              <a:gd name="connsiteY221" fmla="*/ 6409040 h 6515448"/>
              <a:gd name="connsiteX222" fmla="*/ 5679705 w 15121293"/>
              <a:gd name="connsiteY222" fmla="*/ 6261706 h 6515448"/>
              <a:gd name="connsiteX223" fmla="*/ 5605943 w 15121293"/>
              <a:gd name="connsiteY223" fmla="*/ 6335374 h 6515448"/>
              <a:gd name="connsiteX224" fmla="*/ 5163369 w 15121293"/>
              <a:gd name="connsiteY224" fmla="*/ 6261706 h 6515448"/>
              <a:gd name="connsiteX225" fmla="*/ 5015843 w 15121293"/>
              <a:gd name="connsiteY225" fmla="*/ 6188040 h 6515448"/>
              <a:gd name="connsiteX226" fmla="*/ 4794557 w 15121293"/>
              <a:gd name="connsiteY226" fmla="*/ 6040705 h 6515448"/>
              <a:gd name="connsiteX227" fmla="*/ 4720794 w 15121293"/>
              <a:gd name="connsiteY227" fmla="*/ 5967038 h 6515448"/>
              <a:gd name="connsiteX228" fmla="*/ 4625998 w 15121293"/>
              <a:gd name="connsiteY228" fmla="*/ 5938837 h 6515448"/>
              <a:gd name="connsiteX229" fmla="*/ 4630194 w 15121293"/>
              <a:gd name="connsiteY229" fmla="*/ 5929766 h 6515448"/>
              <a:gd name="connsiteX230" fmla="*/ 4631544 w 15121293"/>
              <a:gd name="connsiteY230" fmla="*/ 5928136 h 6515448"/>
              <a:gd name="connsiteX231" fmla="*/ 4647031 w 15121293"/>
              <a:gd name="connsiteY231" fmla="*/ 5893371 h 6515448"/>
              <a:gd name="connsiteX232" fmla="*/ 4630194 w 15121293"/>
              <a:gd name="connsiteY232" fmla="*/ 5929766 h 6515448"/>
              <a:gd name="connsiteX233" fmla="*/ 4613032 w 15121293"/>
              <a:gd name="connsiteY233" fmla="*/ 5950492 h 6515448"/>
              <a:gd name="connsiteX234" fmla="*/ 4278219 w 15121293"/>
              <a:gd name="connsiteY234" fmla="*/ 5746036 h 6515448"/>
              <a:gd name="connsiteX235" fmla="*/ 4204457 w 15121293"/>
              <a:gd name="connsiteY235" fmla="*/ 5672370 h 6515448"/>
              <a:gd name="connsiteX236" fmla="*/ 3983170 w 15121293"/>
              <a:gd name="connsiteY236" fmla="*/ 5598702 h 6515448"/>
              <a:gd name="connsiteX237" fmla="*/ 3761883 w 15121293"/>
              <a:gd name="connsiteY237" fmla="*/ 5230366 h 6515448"/>
              <a:gd name="connsiteX238" fmla="*/ 3466833 w 15121293"/>
              <a:gd name="connsiteY238" fmla="*/ 5009365 h 6515448"/>
              <a:gd name="connsiteX239" fmla="*/ 3319308 w 15121293"/>
              <a:gd name="connsiteY239" fmla="*/ 4714697 h 6515448"/>
              <a:gd name="connsiteX240" fmla="*/ 3245546 w 15121293"/>
              <a:gd name="connsiteY240" fmla="*/ 4714697 h 6515448"/>
              <a:gd name="connsiteX241" fmla="*/ 3245546 w 15121293"/>
              <a:gd name="connsiteY241" fmla="*/ 4641030 h 6515448"/>
              <a:gd name="connsiteX242" fmla="*/ 3171783 w 15121293"/>
              <a:gd name="connsiteY242" fmla="*/ 4641030 h 6515448"/>
              <a:gd name="connsiteX243" fmla="*/ 3171783 w 15121293"/>
              <a:gd name="connsiteY243" fmla="*/ 4493695 h 6515448"/>
              <a:gd name="connsiteX244" fmla="*/ 3171783 w 15121293"/>
              <a:gd name="connsiteY244" fmla="*/ 4420028 h 6515448"/>
              <a:gd name="connsiteX245" fmla="*/ 3171783 w 15121293"/>
              <a:gd name="connsiteY245" fmla="*/ 4346361 h 6515448"/>
              <a:gd name="connsiteX246" fmla="*/ 2876734 w 15121293"/>
              <a:gd name="connsiteY246" fmla="*/ 4125360 h 6515448"/>
              <a:gd name="connsiteX247" fmla="*/ 2802971 w 15121293"/>
              <a:gd name="connsiteY247" fmla="*/ 4125360 h 6515448"/>
              <a:gd name="connsiteX248" fmla="*/ 2729209 w 15121293"/>
              <a:gd name="connsiteY248" fmla="*/ 4051693 h 6515448"/>
              <a:gd name="connsiteX249" fmla="*/ 2655447 w 15121293"/>
              <a:gd name="connsiteY249" fmla="*/ 3978025 h 6515448"/>
              <a:gd name="connsiteX250" fmla="*/ 2507922 w 15121293"/>
              <a:gd name="connsiteY250" fmla="*/ 3830691 h 6515448"/>
              <a:gd name="connsiteX251" fmla="*/ 2434159 w 15121293"/>
              <a:gd name="connsiteY251" fmla="*/ 3830691 h 6515448"/>
              <a:gd name="connsiteX252" fmla="*/ 2360397 w 15121293"/>
              <a:gd name="connsiteY252" fmla="*/ 3757024 h 6515448"/>
              <a:gd name="connsiteX253" fmla="*/ 2286635 w 15121293"/>
              <a:gd name="connsiteY253" fmla="*/ 3757024 h 6515448"/>
              <a:gd name="connsiteX254" fmla="*/ 2212872 w 15121293"/>
              <a:gd name="connsiteY254" fmla="*/ 3757024 h 6515448"/>
              <a:gd name="connsiteX255" fmla="*/ 2139110 w 15121293"/>
              <a:gd name="connsiteY255" fmla="*/ 3683357 h 6515448"/>
              <a:gd name="connsiteX256" fmla="*/ 1917823 w 15121293"/>
              <a:gd name="connsiteY256" fmla="*/ 3609690 h 6515448"/>
              <a:gd name="connsiteX257" fmla="*/ 1844060 w 15121293"/>
              <a:gd name="connsiteY257" fmla="*/ 3536023 h 6515448"/>
              <a:gd name="connsiteX258" fmla="*/ 1401486 w 15121293"/>
              <a:gd name="connsiteY258" fmla="*/ 3388688 h 6515448"/>
              <a:gd name="connsiteX259" fmla="*/ 1327723 w 15121293"/>
              <a:gd name="connsiteY259" fmla="*/ 3388688 h 6515448"/>
              <a:gd name="connsiteX260" fmla="*/ 1253961 w 15121293"/>
              <a:gd name="connsiteY260" fmla="*/ 3388688 h 6515448"/>
              <a:gd name="connsiteX261" fmla="*/ 1180199 w 15121293"/>
              <a:gd name="connsiteY261" fmla="*/ 3315021 h 6515448"/>
              <a:gd name="connsiteX262" fmla="*/ 1106436 w 15121293"/>
              <a:gd name="connsiteY262" fmla="*/ 3315021 h 6515448"/>
              <a:gd name="connsiteX263" fmla="*/ 1097216 w 15121293"/>
              <a:gd name="connsiteY263" fmla="*/ 3315021 h 6515448"/>
              <a:gd name="connsiteX264" fmla="*/ 1075318 w 15121293"/>
              <a:gd name="connsiteY264" fmla="*/ 3315021 h 6515448"/>
              <a:gd name="connsiteX265" fmla="*/ 1063792 w 15121293"/>
              <a:gd name="connsiteY265" fmla="*/ 3315021 h 6515448"/>
              <a:gd name="connsiteX266" fmla="*/ 1032674 w 15121293"/>
              <a:gd name="connsiteY266" fmla="*/ 3315021 h 6515448"/>
              <a:gd name="connsiteX267" fmla="*/ 737625 w 15121293"/>
              <a:gd name="connsiteY267" fmla="*/ 3241354 h 6515448"/>
              <a:gd name="connsiteX268" fmla="*/ 885149 w 15121293"/>
              <a:gd name="connsiteY268" fmla="*/ 3241354 h 6515448"/>
              <a:gd name="connsiteX269" fmla="*/ 811387 w 15121293"/>
              <a:gd name="connsiteY269" fmla="*/ 3241354 h 6515448"/>
              <a:gd name="connsiteX270" fmla="*/ 663862 w 15121293"/>
              <a:gd name="connsiteY270" fmla="*/ 3241354 h 6515448"/>
              <a:gd name="connsiteX271" fmla="*/ 442575 w 15121293"/>
              <a:gd name="connsiteY271" fmla="*/ 3167687 h 6515448"/>
              <a:gd name="connsiteX272" fmla="*/ 295050 w 15121293"/>
              <a:gd name="connsiteY272" fmla="*/ 2946686 h 6515448"/>
              <a:gd name="connsiteX273" fmla="*/ 230508 w 15121293"/>
              <a:gd name="connsiteY273" fmla="*/ 2946686 h 6515448"/>
              <a:gd name="connsiteX274" fmla="*/ 221288 w 15121293"/>
              <a:gd name="connsiteY274" fmla="*/ 2946686 h 6515448"/>
              <a:gd name="connsiteX275" fmla="*/ 147525 w 15121293"/>
              <a:gd name="connsiteY275" fmla="*/ 2873018 h 6515448"/>
              <a:gd name="connsiteX276" fmla="*/ 0 w 15121293"/>
              <a:gd name="connsiteY276" fmla="*/ 2578350 h 6515448"/>
              <a:gd name="connsiteX277" fmla="*/ 0 w 15121293"/>
              <a:gd name="connsiteY277" fmla="*/ 2566840 h 6515448"/>
              <a:gd name="connsiteX278" fmla="*/ 0 w 15121293"/>
              <a:gd name="connsiteY278" fmla="*/ 2541517 h 6515448"/>
              <a:gd name="connsiteX279" fmla="*/ 0 w 15121293"/>
              <a:gd name="connsiteY279" fmla="*/ 2524251 h 6515448"/>
              <a:gd name="connsiteX280" fmla="*/ 0 w 15121293"/>
              <a:gd name="connsiteY280" fmla="*/ 2516193 h 6515448"/>
              <a:gd name="connsiteX281" fmla="*/ 0 w 15121293"/>
              <a:gd name="connsiteY281" fmla="*/ 2504683 h 6515448"/>
              <a:gd name="connsiteX282" fmla="*/ 0 w 15121293"/>
              <a:gd name="connsiteY282" fmla="*/ 2495474 h 6515448"/>
              <a:gd name="connsiteX283" fmla="*/ 0 w 15121293"/>
              <a:gd name="connsiteY283" fmla="*/ 2493172 h 6515448"/>
              <a:gd name="connsiteX284" fmla="*/ 0 w 15121293"/>
              <a:gd name="connsiteY284" fmla="*/ 2477058 h 6515448"/>
              <a:gd name="connsiteX285" fmla="*/ 0 w 15121293"/>
              <a:gd name="connsiteY285" fmla="*/ 2473605 h 6515448"/>
              <a:gd name="connsiteX286" fmla="*/ 0 w 15121293"/>
              <a:gd name="connsiteY286" fmla="*/ 2467849 h 6515448"/>
              <a:gd name="connsiteX287" fmla="*/ 0 w 15121293"/>
              <a:gd name="connsiteY287" fmla="*/ 2443677 h 6515448"/>
              <a:gd name="connsiteX288" fmla="*/ 0 w 15121293"/>
              <a:gd name="connsiteY288" fmla="*/ 2442526 h 6515448"/>
              <a:gd name="connsiteX289" fmla="*/ 0 w 15121293"/>
              <a:gd name="connsiteY289" fmla="*/ 2431016 h 6515448"/>
              <a:gd name="connsiteX290" fmla="*/ 73763 w 15121293"/>
              <a:gd name="connsiteY290" fmla="*/ 2283681 h 6515448"/>
              <a:gd name="connsiteX291" fmla="*/ 73763 w 15121293"/>
              <a:gd name="connsiteY291" fmla="*/ 2210014 h 6515448"/>
              <a:gd name="connsiteX292" fmla="*/ 104882 w 15121293"/>
              <a:gd name="connsiteY292" fmla="*/ 2178936 h 6515448"/>
              <a:gd name="connsiteX293" fmla="*/ 109806 w 15121293"/>
              <a:gd name="connsiteY293" fmla="*/ 2174018 h 6515448"/>
              <a:gd name="connsiteX294" fmla="*/ 108627 w 15121293"/>
              <a:gd name="connsiteY294" fmla="*/ 2176634 h 6515448"/>
              <a:gd name="connsiteX295" fmla="*/ 147525 w 15121293"/>
              <a:gd name="connsiteY295" fmla="*/ 2136347 h 6515448"/>
              <a:gd name="connsiteX296" fmla="*/ 109806 w 15121293"/>
              <a:gd name="connsiteY296" fmla="*/ 2174018 h 6515448"/>
              <a:gd name="connsiteX297" fmla="*/ 126780 w 15121293"/>
              <a:gd name="connsiteY297" fmla="*/ 2136347 h 6515448"/>
              <a:gd name="connsiteX298" fmla="*/ 147525 w 15121293"/>
              <a:gd name="connsiteY298" fmla="*/ 2062680 h 6515448"/>
              <a:gd name="connsiteX299" fmla="*/ 221287 w 15121293"/>
              <a:gd name="connsiteY299" fmla="*/ 1989013 h 6515448"/>
              <a:gd name="connsiteX300" fmla="*/ 73763 w 15121293"/>
              <a:gd name="connsiteY300" fmla="*/ 2062680 h 6515448"/>
              <a:gd name="connsiteX301" fmla="*/ 295050 w 15121293"/>
              <a:gd name="connsiteY301" fmla="*/ 1915346 h 6515448"/>
              <a:gd name="connsiteX302" fmla="*/ 368813 w 15121293"/>
              <a:gd name="connsiteY302" fmla="*/ 1841679 h 6515448"/>
              <a:gd name="connsiteX303" fmla="*/ 1549011 w 15121293"/>
              <a:gd name="connsiteY303" fmla="*/ 1473343 h 6515448"/>
              <a:gd name="connsiteX304" fmla="*/ 2212872 w 15121293"/>
              <a:gd name="connsiteY304" fmla="*/ 1399676 h 6515448"/>
              <a:gd name="connsiteX305" fmla="*/ 2802971 w 15121293"/>
              <a:gd name="connsiteY305" fmla="*/ 1326009 h 6515448"/>
              <a:gd name="connsiteX306" fmla="*/ 3393071 w 15121293"/>
              <a:gd name="connsiteY306" fmla="*/ 1326009 h 6515448"/>
              <a:gd name="connsiteX307" fmla="*/ 3614358 w 15121293"/>
              <a:gd name="connsiteY307" fmla="*/ 1326009 h 6515448"/>
              <a:gd name="connsiteX308" fmla="*/ 3688120 w 15121293"/>
              <a:gd name="connsiteY308" fmla="*/ 1399676 h 6515448"/>
              <a:gd name="connsiteX309" fmla="*/ 3835645 w 15121293"/>
              <a:gd name="connsiteY309" fmla="*/ 1399676 h 6515448"/>
              <a:gd name="connsiteX310" fmla="*/ 4942081 w 15121293"/>
              <a:gd name="connsiteY310" fmla="*/ 1620677 h 6515448"/>
              <a:gd name="connsiteX311" fmla="*/ 5015843 w 15121293"/>
              <a:gd name="connsiteY311" fmla="*/ 1694344 h 6515448"/>
              <a:gd name="connsiteX312" fmla="*/ 5827230 w 15121293"/>
              <a:gd name="connsiteY312" fmla="*/ 1989013 h 6515448"/>
              <a:gd name="connsiteX313" fmla="*/ 5974755 w 15121293"/>
              <a:gd name="connsiteY313" fmla="*/ 2062680 h 6515448"/>
              <a:gd name="connsiteX314" fmla="*/ 6196042 w 15121293"/>
              <a:gd name="connsiteY314" fmla="*/ 2210014 h 6515448"/>
              <a:gd name="connsiteX315" fmla="*/ 6184720 w 15121293"/>
              <a:gd name="connsiteY315" fmla="*/ 2168177 h 6515448"/>
              <a:gd name="connsiteX316" fmla="*/ 6232923 w 15121293"/>
              <a:gd name="connsiteY316" fmla="*/ 2192749 h 6515448"/>
              <a:gd name="connsiteX317" fmla="*/ 6564854 w 15121293"/>
              <a:gd name="connsiteY317" fmla="*/ 2431016 h 6515448"/>
              <a:gd name="connsiteX318" fmla="*/ 6564854 w 15121293"/>
              <a:gd name="connsiteY318" fmla="*/ 2357348 h 6515448"/>
              <a:gd name="connsiteX319" fmla="*/ 6595973 w 15121293"/>
              <a:gd name="connsiteY319" fmla="*/ 2429865 h 6515448"/>
              <a:gd name="connsiteX320" fmla="*/ 6610096 w 15121293"/>
              <a:gd name="connsiteY320" fmla="*/ 2430246 h 6515448"/>
              <a:gd name="connsiteX321" fmla="*/ 6610956 w 15121293"/>
              <a:gd name="connsiteY321" fmla="*/ 2431016 h 6515448"/>
              <a:gd name="connsiteX322" fmla="*/ 6712379 w 15121293"/>
              <a:gd name="connsiteY322" fmla="*/ 2504683 h 6515448"/>
              <a:gd name="connsiteX323" fmla="*/ 6869124 w 15121293"/>
              <a:gd name="connsiteY323" fmla="*/ 2624392 h 6515448"/>
              <a:gd name="connsiteX324" fmla="*/ 6941412 w 15121293"/>
              <a:gd name="connsiteY324" fmla="*/ 2678741 h 6515448"/>
              <a:gd name="connsiteX325" fmla="*/ 6946344 w 15121293"/>
              <a:gd name="connsiteY325" fmla="*/ 2695757 h 6515448"/>
              <a:gd name="connsiteX326" fmla="*/ 7081191 w 15121293"/>
              <a:gd name="connsiteY326" fmla="*/ 2799351 h 6515448"/>
              <a:gd name="connsiteX327" fmla="*/ 7154953 w 15121293"/>
              <a:gd name="connsiteY327" fmla="*/ 2799351 h 6515448"/>
              <a:gd name="connsiteX328" fmla="*/ 7228715 w 15121293"/>
              <a:gd name="connsiteY328" fmla="*/ 2725684 h 6515448"/>
              <a:gd name="connsiteX329" fmla="*/ 7376241 w 15121293"/>
              <a:gd name="connsiteY329" fmla="*/ 2578350 h 6515448"/>
              <a:gd name="connsiteX330" fmla="*/ 7386614 w 15121293"/>
              <a:gd name="connsiteY330" fmla="*/ 2671585 h 6515448"/>
              <a:gd name="connsiteX331" fmla="*/ 7380042 w 15121293"/>
              <a:gd name="connsiteY331" fmla="*/ 2705862 h 6515448"/>
              <a:gd name="connsiteX332" fmla="*/ 7377394 w 15121293"/>
              <a:gd name="connsiteY332" fmla="*/ 2714174 h 6515448"/>
              <a:gd name="connsiteX333" fmla="*/ 7376241 w 15121293"/>
              <a:gd name="connsiteY333" fmla="*/ 2725684 h 6515448"/>
              <a:gd name="connsiteX334" fmla="*/ 7380042 w 15121293"/>
              <a:gd name="connsiteY334" fmla="*/ 2705862 h 6515448"/>
              <a:gd name="connsiteX335" fmla="*/ 7385462 w 15121293"/>
              <a:gd name="connsiteY335" fmla="*/ 2688851 h 6515448"/>
              <a:gd name="connsiteX336" fmla="*/ 7450003 w 15121293"/>
              <a:gd name="connsiteY336" fmla="*/ 2652017 h 6515448"/>
              <a:gd name="connsiteX337" fmla="*/ 7450003 w 15121293"/>
              <a:gd name="connsiteY337" fmla="*/ 2578350 h 6515448"/>
              <a:gd name="connsiteX338" fmla="*/ 7376241 w 15121293"/>
              <a:gd name="connsiteY338" fmla="*/ 2504683 h 6515448"/>
              <a:gd name="connsiteX339" fmla="*/ 7376241 w 15121293"/>
              <a:gd name="connsiteY339" fmla="*/ 2578350 h 6515448"/>
              <a:gd name="connsiteX340" fmla="*/ 7302478 w 15121293"/>
              <a:gd name="connsiteY340" fmla="*/ 2431016 h 6515448"/>
              <a:gd name="connsiteX341" fmla="*/ 7302478 w 15121293"/>
              <a:gd name="connsiteY341" fmla="*/ 2210014 h 6515448"/>
              <a:gd name="connsiteX342" fmla="*/ 7302478 w 15121293"/>
              <a:gd name="connsiteY342" fmla="*/ 2283681 h 6515448"/>
              <a:gd name="connsiteX343" fmla="*/ 7450003 w 15121293"/>
              <a:gd name="connsiteY343" fmla="*/ 2136347 h 6515448"/>
              <a:gd name="connsiteX344" fmla="*/ 7523765 w 15121293"/>
              <a:gd name="connsiteY344" fmla="*/ 2136347 h 6515448"/>
              <a:gd name="connsiteX345" fmla="*/ 7671290 w 15121293"/>
              <a:gd name="connsiteY345" fmla="*/ 2062680 h 6515448"/>
              <a:gd name="connsiteX346" fmla="*/ 7671290 w 15121293"/>
              <a:gd name="connsiteY346" fmla="*/ 2136347 h 6515448"/>
              <a:gd name="connsiteX347" fmla="*/ 7745053 w 15121293"/>
              <a:gd name="connsiteY347" fmla="*/ 2136347 h 6515448"/>
              <a:gd name="connsiteX348" fmla="*/ 7776171 w 15121293"/>
              <a:gd name="connsiteY348" fmla="*/ 2136347 h 6515448"/>
              <a:gd name="connsiteX349" fmla="*/ 7787697 w 15121293"/>
              <a:gd name="connsiteY349" fmla="*/ 2136347 h 6515448"/>
              <a:gd name="connsiteX350" fmla="*/ 7808442 w 15121293"/>
              <a:gd name="connsiteY350" fmla="*/ 2136347 h 6515448"/>
              <a:gd name="connsiteX351" fmla="*/ 7818815 w 15121293"/>
              <a:gd name="connsiteY351" fmla="*/ 2136347 h 6515448"/>
              <a:gd name="connsiteX352" fmla="*/ 7892577 w 15121293"/>
              <a:gd name="connsiteY352" fmla="*/ 2357348 h 6515448"/>
              <a:gd name="connsiteX353" fmla="*/ 7892577 w 15121293"/>
              <a:gd name="connsiteY353" fmla="*/ 2431016 h 6515448"/>
              <a:gd name="connsiteX354" fmla="*/ 8040102 w 15121293"/>
              <a:gd name="connsiteY354" fmla="*/ 2578350 h 6515448"/>
              <a:gd name="connsiteX355" fmla="*/ 8187627 w 15121293"/>
              <a:gd name="connsiteY355" fmla="*/ 2725684 h 6515448"/>
              <a:gd name="connsiteX356" fmla="*/ 8261389 w 15121293"/>
              <a:gd name="connsiteY356" fmla="*/ 2652017 h 6515448"/>
              <a:gd name="connsiteX357" fmla="*/ 8335152 w 15121293"/>
              <a:gd name="connsiteY357" fmla="*/ 2504683 h 6515448"/>
              <a:gd name="connsiteX358" fmla="*/ 8482677 w 15121293"/>
              <a:gd name="connsiteY358" fmla="*/ 2357348 h 6515448"/>
              <a:gd name="connsiteX359" fmla="*/ 8630201 w 15121293"/>
              <a:gd name="connsiteY359" fmla="*/ 2136347 h 6515448"/>
              <a:gd name="connsiteX360" fmla="*/ 8703964 w 15121293"/>
              <a:gd name="connsiteY360" fmla="*/ 2136347 h 6515448"/>
              <a:gd name="connsiteX361" fmla="*/ 8925251 w 15121293"/>
              <a:gd name="connsiteY361" fmla="*/ 1841679 h 6515448"/>
              <a:gd name="connsiteX362" fmla="*/ 9367825 w 15121293"/>
              <a:gd name="connsiteY362" fmla="*/ 1399676 h 6515448"/>
              <a:gd name="connsiteX363" fmla="*/ 11064361 w 15121293"/>
              <a:gd name="connsiteY363" fmla="*/ 515670 h 6515448"/>
              <a:gd name="connsiteX364" fmla="*/ 11064361 w 15121293"/>
              <a:gd name="connsiteY364" fmla="*/ 442003 h 6515448"/>
              <a:gd name="connsiteX365" fmla="*/ 11138123 w 15121293"/>
              <a:gd name="connsiteY365" fmla="*/ 515670 h 6515448"/>
              <a:gd name="connsiteX366" fmla="*/ 11211885 w 15121293"/>
              <a:gd name="connsiteY366" fmla="*/ 442003 h 6515448"/>
              <a:gd name="connsiteX367" fmla="*/ 11285649 w 15121293"/>
              <a:gd name="connsiteY367" fmla="*/ 442003 h 6515448"/>
              <a:gd name="connsiteX368" fmla="*/ 11359409 w 15121293"/>
              <a:gd name="connsiteY368" fmla="*/ 442003 h 6515448"/>
              <a:gd name="connsiteX369" fmla="*/ 11580697 w 15121293"/>
              <a:gd name="connsiteY369" fmla="*/ 368336 h 6515448"/>
              <a:gd name="connsiteX370" fmla="*/ 12097033 w 15121293"/>
              <a:gd name="connsiteY370" fmla="*/ 221002 h 6515448"/>
              <a:gd name="connsiteX371" fmla="*/ 12760897 w 15121293"/>
              <a:gd name="connsiteY371" fmla="*/ 147334 h 6515448"/>
              <a:gd name="connsiteX372" fmla="*/ 13350995 w 15121293"/>
              <a:gd name="connsiteY372" fmla="*/ 73667 h 6515448"/>
              <a:gd name="connsiteX373" fmla="*/ 13950315 w 15121293"/>
              <a:gd name="connsiteY373" fmla="*/ 55251 h 6515448"/>
              <a:gd name="connsiteX374" fmla="*/ 8040102 w 15121293"/>
              <a:gd name="connsiteY374" fmla="*/ 0 h 6515448"/>
              <a:gd name="connsiteX375" fmla="*/ 8040102 w 15121293"/>
              <a:gd name="connsiteY375" fmla="*/ 147334 h 6515448"/>
              <a:gd name="connsiteX376" fmla="*/ 8102339 w 15121293"/>
              <a:gd name="connsiteY376" fmla="*/ 85178 h 6515448"/>
              <a:gd name="connsiteX377" fmla="*/ 8106207 w 15121293"/>
              <a:gd name="connsiteY377" fmla="*/ 81315 h 6515448"/>
              <a:gd name="connsiteX378" fmla="*/ 8090814 w 15121293"/>
              <a:gd name="connsiteY378" fmla="*/ 96688 h 6515448"/>
              <a:gd name="connsiteX379" fmla="*/ 7966339 w 15121293"/>
              <a:gd name="connsiteY379" fmla="*/ 221002 h 6515448"/>
              <a:gd name="connsiteX380" fmla="*/ 7966339 w 15121293"/>
              <a:gd name="connsiteY380" fmla="*/ 127767 h 6515448"/>
              <a:gd name="connsiteX381" fmla="*/ 7966339 w 15121293"/>
              <a:gd name="connsiteY381" fmla="*/ 119736 h 6515448"/>
              <a:gd name="connsiteX382" fmla="*/ 7985482 w 15121293"/>
              <a:gd name="connsiteY382" fmla="*/ 75268 h 6515448"/>
              <a:gd name="connsiteX383" fmla="*/ 8040102 w 15121293"/>
              <a:gd name="connsiteY383" fmla="*/ 0 h 651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</a:cxnLst>
            <a:rect l="l" t="t" r="r" b="b"/>
            <a:pathLst>
              <a:path w="15121293" h="6515448">
                <a:moveTo>
                  <a:pt x="6491091" y="6409040"/>
                </a:moveTo>
                <a:cubicBezTo>
                  <a:pt x="6491091" y="6482708"/>
                  <a:pt x="6417329" y="6482708"/>
                  <a:pt x="6491091" y="6409040"/>
                </a:cubicBezTo>
                <a:close/>
                <a:moveTo>
                  <a:pt x="11305027" y="5249719"/>
                </a:moveTo>
                <a:lnTo>
                  <a:pt x="11306827" y="5251517"/>
                </a:lnTo>
                <a:cubicBezTo>
                  <a:pt x="11321953" y="5266624"/>
                  <a:pt x="11320223" y="5264898"/>
                  <a:pt x="11313309" y="5257991"/>
                </a:cubicBezTo>
                <a:close/>
                <a:moveTo>
                  <a:pt x="11285649" y="5230366"/>
                </a:moveTo>
                <a:cubicBezTo>
                  <a:pt x="11285649" y="5230366"/>
                  <a:pt x="11290259" y="5234970"/>
                  <a:pt x="11296021" y="5240726"/>
                </a:cubicBezTo>
                <a:lnTo>
                  <a:pt x="11305027" y="5249719"/>
                </a:lnTo>
                <a:close/>
                <a:moveTo>
                  <a:pt x="12687133" y="2946686"/>
                </a:moveTo>
                <a:cubicBezTo>
                  <a:pt x="12760897" y="3020353"/>
                  <a:pt x="12760897" y="3020353"/>
                  <a:pt x="12760897" y="3094020"/>
                </a:cubicBezTo>
                <a:cubicBezTo>
                  <a:pt x="12760897" y="3094020"/>
                  <a:pt x="12760897" y="3020353"/>
                  <a:pt x="12687133" y="2946686"/>
                </a:cubicBezTo>
                <a:close/>
                <a:moveTo>
                  <a:pt x="221287" y="2946686"/>
                </a:moveTo>
                <a:lnTo>
                  <a:pt x="221288" y="2946686"/>
                </a:lnTo>
                <a:lnTo>
                  <a:pt x="368813" y="3094020"/>
                </a:lnTo>
                <a:cubicBezTo>
                  <a:pt x="295050" y="3020353"/>
                  <a:pt x="295050" y="3020353"/>
                  <a:pt x="221287" y="2946686"/>
                </a:cubicBezTo>
                <a:close/>
                <a:moveTo>
                  <a:pt x="6786141" y="2504683"/>
                </a:moveTo>
                <a:cubicBezTo>
                  <a:pt x="6859903" y="2504683"/>
                  <a:pt x="7007429" y="2652017"/>
                  <a:pt x="7007429" y="2652017"/>
                </a:cubicBezTo>
                <a:cubicBezTo>
                  <a:pt x="7081191" y="2725684"/>
                  <a:pt x="7081191" y="2799351"/>
                  <a:pt x="7081191" y="2725684"/>
                </a:cubicBezTo>
                <a:cubicBezTo>
                  <a:pt x="7081191" y="2799351"/>
                  <a:pt x="7081191" y="2799351"/>
                  <a:pt x="7081191" y="2799351"/>
                </a:cubicBezTo>
                <a:cubicBezTo>
                  <a:pt x="7044310" y="2762518"/>
                  <a:pt x="7007429" y="2730289"/>
                  <a:pt x="6971700" y="2701512"/>
                </a:cubicBezTo>
                <a:lnTo>
                  <a:pt x="6941412" y="2678741"/>
                </a:lnTo>
                <a:lnTo>
                  <a:pt x="6933666" y="2652017"/>
                </a:lnTo>
                <a:cubicBezTo>
                  <a:pt x="6933666" y="2652017"/>
                  <a:pt x="6933666" y="2652017"/>
                  <a:pt x="6859903" y="2578350"/>
                </a:cubicBezTo>
                <a:cubicBezTo>
                  <a:pt x="6859903" y="2578350"/>
                  <a:pt x="6786141" y="2578350"/>
                  <a:pt x="6786141" y="2504683"/>
                </a:cubicBezTo>
                <a:close/>
                <a:moveTo>
                  <a:pt x="6638617" y="2431016"/>
                </a:moveTo>
                <a:cubicBezTo>
                  <a:pt x="6712379" y="2431016"/>
                  <a:pt x="6786141" y="2504683"/>
                  <a:pt x="6786141" y="2504683"/>
                </a:cubicBezTo>
                <a:cubicBezTo>
                  <a:pt x="6712379" y="2504683"/>
                  <a:pt x="6712379" y="2431016"/>
                  <a:pt x="6638617" y="2431016"/>
                </a:cubicBezTo>
                <a:close/>
                <a:moveTo>
                  <a:pt x="6577471" y="2400879"/>
                </a:moveTo>
                <a:lnTo>
                  <a:pt x="6601736" y="2421807"/>
                </a:lnTo>
                <a:cubicBezTo>
                  <a:pt x="6620176" y="2431016"/>
                  <a:pt x="6638617" y="2431016"/>
                  <a:pt x="6638617" y="2431016"/>
                </a:cubicBezTo>
                <a:lnTo>
                  <a:pt x="6610096" y="2430246"/>
                </a:lnTo>
                <a:lnTo>
                  <a:pt x="6577532" y="2401088"/>
                </a:lnTo>
                <a:close/>
                <a:moveTo>
                  <a:pt x="6564854" y="2357348"/>
                </a:moveTo>
                <a:lnTo>
                  <a:pt x="6577471" y="2400879"/>
                </a:lnTo>
                <a:lnTo>
                  <a:pt x="6576380" y="2399937"/>
                </a:lnTo>
                <a:cubicBezTo>
                  <a:pt x="6569464" y="2389578"/>
                  <a:pt x="6564854" y="2375765"/>
                  <a:pt x="6564854" y="2357348"/>
                </a:cubicBezTo>
                <a:close/>
                <a:moveTo>
                  <a:pt x="6269805" y="2210014"/>
                </a:moveTo>
                <a:cubicBezTo>
                  <a:pt x="6343567" y="2210014"/>
                  <a:pt x="6491091" y="2283681"/>
                  <a:pt x="6564854" y="2357348"/>
                </a:cubicBezTo>
                <a:cubicBezTo>
                  <a:pt x="6417329" y="2283681"/>
                  <a:pt x="6343567" y="2210014"/>
                  <a:pt x="6269805" y="2210014"/>
                </a:cubicBezTo>
                <a:close/>
                <a:moveTo>
                  <a:pt x="6196042" y="2136347"/>
                </a:moveTo>
                <a:cubicBezTo>
                  <a:pt x="6196042" y="2136347"/>
                  <a:pt x="6269805" y="2136347"/>
                  <a:pt x="6269805" y="2210014"/>
                </a:cubicBezTo>
                <a:cubicBezTo>
                  <a:pt x="6269805" y="2210014"/>
                  <a:pt x="6196042" y="2136347"/>
                  <a:pt x="6196042" y="2136347"/>
                </a:cubicBezTo>
                <a:close/>
                <a:moveTo>
                  <a:pt x="6122279" y="2136347"/>
                </a:moveTo>
                <a:cubicBezTo>
                  <a:pt x="6122279" y="2136347"/>
                  <a:pt x="6163771" y="2136347"/>
                  <a:pt x="6184517" y="2167426"/>
                </a:cubicBezTo>
                <a:lnTo>
                  <a:pt x="6184720" y="2168177"/>
                </a:lnTo>
                <a:close/>
                <a:moveTo>
                  <a:pt x="7284309" y="1927319"/>
                </a:moveTo>
                <a:lnTo>
                  <a:pt x="7450003" y="2136347"/>
                </a:lnTo>
                <a:cubicBezTo>
                  <a:pt x="7394681" y="2081097"/>
                  <a:pt x="7343969" y="2016638"/>
                  <a:pt x="7296715" y="1947575"/>
                </a:cubicBezTo>
                <a:close/>
                <a:moveTo>
                  <a:pt x="7671290" y="1360676"/>
                </a:moveTo>
                <a:lnTo>
                  <a:pt x="7671290" y="1464135"/>
                </a:lnTo>
                <a:cubicBezTo>
                  <a:pt x="7671290" y="1547010"/>
                  <a:pt x="7671290" y="1620677"/>
                  <a:pt x="7671290" y="1694344"/>
                </a:cubicBezTo>
                <a:lnTo>
                  <a:pt x="7671290" y="2062680"/>
                </a:lnTo>
                <a:cubicBezTo>
                  <a:pt x="7634409" y="1878512"/>
                  <a:pt x="7634409" y="1694345"/>
                  <a:pt x="7652849" y="1500968"/>
                </a:cubicBezTo>
                <a:close/>
                <a:moveTo>
                  <a:pt x="7746029" y="875400"/>
                </a:moveTo>
                <a:lnTo>
                  <a:pt x="7745053" y="884006"/>
                </a:lnTo>
                <a:cubicBezTo>
                  <a:pt x="7726612" y="994507"/>
                  <a:pt x="7708172" y="1100403"/>
                  <a:pt x="7692036" y="1202846"/>
                </a:cubicBezTo>
                <a:lnTo>
                  <a:pt x="7671290" y="1360676"/>
                </a:lnTo>
                <a:lnTo>
                  <a:pt x="7671290" y="1331764"/>
                </a:lnTo>
                <a:cubicBezTo>
                  <a:pt x="7671290" y="1284571"/>
                  <a:pt x="7671290" y="1233925"/>
                  <a:pt x="7671290" y="1178674"/>
                </a:cubicBezTo>
                <a:cubicBezTo>
                  <a:pt x="7689731" y="1086590"/>
                  <a:pt x="7712782" y="994507"/>
                  <a:pt x="7738137" y="902423"/>
                </a:cubicBezTo>
                <a:close/>
                <a:moveTo>
                  <a:pt x="11285649" y="368336"/>
                </a:moveTo>
                <a:cubicBezTo>
                  <a:pt x="11359409" y="368336"/>
                  <a:pt x="11359409" y="368336"/>
                  <a:pt x="11359409" y="442003"/>
                </a:cubicBezTo>
                <a:cubicBezTo>
                  <a:pt x="11359409" y="368336"/>
                  <a:pt x="11285649" y="368336"/>
                  <a:pt x="11285649" y="368336"/>
                </a:cubicBezTo>
                <a:close/>
                <a:moveTo>
                  <a:pt x="6122279" y="221002"/>
                </a:moveTo>
                <a:cubicBezTo>
                  <a:pt x="6122279" y="221002"/>
                  <a:pt x="6196042" y="221002"/>
                  <a:pt x="6196042" y="221002"/>
                </a:cubicBezTo>
                <a:cubicBezTo>
                  <a:pt x="6122279" y="221002"/>
                  <a:pt x="6417329" y="515670"/>
                  <a:pt x="6417329" y="515670"/>
                </a:cubicBezTo>
                <a:cubicBezTo>
                  <a:pt x="6564854" y="810339"/>
                  <a:pt x="6786141" y="1031340"/>
                  <a:pt x="6933666" y="1326009"/>
                </a:cubicBezTo>
                <a:cubicBezTo>
                  <a:pt x="7007429" y="1436510"/>
                  <a:pt x="7081191" y="1583844"/>
                  <a:pt x="7164174" y="1731178"/>
                </a:cubicBezTo>
                <a:lnTo>
                  <a:pt x="7284309" y="1927319"/>
                </a:lnTo>
                <a:lnTo>
                  <a:pt x="7187225" y="1804845"/>
                </a:lnTo>
                <a:cubicBezTo>
                  <a:pt x="6938276" y="1473343"/>
                  <a:pt x="6730819" y="1141841"/>
                  <a:pt x="6564854" y="810339"/>
                </a:cubicBezTo>
                <a:cubicBezTo>
                  <a:pt x="6491091" y="810339"/>
                  <a:pt x="6122279" y="221002"/>
                  <a:pt x="6122279" y="221002"/>
                </a:cubicBezTo>
                <a:close/>
                <a:moveTo>
                  <a:pt x="7936286" y="197866"/>
                </a:moveTo>
                <a:lnTo>
                  <a:pt x="7899492" y="349919"/>
                </a:lnTo>
                <a:cubicBezTo>
                  <a:pt x="7874136" y="442003"/>
                  <a:pt x="7846476" y="534087"/>
                  <a:pt x="7818815" y="626171"/>
                </a:cubicBezTo>
                <a:lnTo>
                  <a:pt x="7746029" y="875400"/>
                </a:lnTo>
                <a:lnTo>
                  <a:pt x="7747556" y="861938"/>
                </a:lnTo>
                <a:cubicBezTo>
                  <a:pt x="7762305" y="772102"/>
                  <a:pt x="7839777" y="479772"/>
                  <a:pt x="7914331" y="260281"/>
                </a:cubicBezTo>
                <a:close/>
                <a:moveTo>
                  <a:pt x="8113865" y="73667"/>
                </a:moveTo>
                <a:lnTo>
                  <a:pt x="8106207" y="81315"/>
                </a:lnTo>
                <a:lnTo>
                  <a:pt x="8107526" y="79998"/>
                </a:lnTo>
                <a:cubicBezTo>
                  <a:pt x="8111560" y="75970"/>
                  <a:pt x="8113865" y="73667"/>
                  <a:pt x="8113865" y="73667"/>
                </a:cubicBezTo>
                <a:close/>
                <a:moveTo>
                  <a:pt x="7966339" y="73667"/>
                </a:moveTo>
                <a:lnTo>
                  <a:pt x="7966339" y="119736"/>
                </a:lnTo>
                <a:lnTo>
                  <a:pt x="7962882" y="127767"/>
                </a:lnTo>
                <a:cubicBezTo>
                  <a:pt x="7955102" y="147047"/>
                  <a:pt x="7947107" y="167981"/>
                  <a:pt x="7938985" y="190193"/>
                </a:cubicBezTo>
                <a:lnTo>
                  <a:pt x="7936286" y="197866"/>
                </a:lnTo>
                <a:close/>
                <a:moveTo>
                  <a:pt x="13950315" y="55251"/>
                </a:moveTo>
                <a:cubicBezTo>
                  <a:pt x="14180823" y="55251"/>
                  <a:pt x="14420551" y="73667"/>
                  <a:pt x="14604957" y="147334"/>
                </a:cubicBezTo>
                <a:cubicBezTo>
                  <a:pt x="14531193" y="147334"/>
                  <a:pt x="14531193" y="147334"/>
                  <a:pt x="14531193" y="147334"/>
                </a:cubicBezTo>
                <a:cubicBezTo>
                  <a:pt x="14604957" y="147334"/>
                  <a:pt x="14604957" y="221002"/>
                  <a:pt x="14604957" y="221002"/>
                </a:cubicBezTo>
                <a:cubicBezTo>
                  <a:pt x="14678719" y="221002"/>
                  <a:pt x="14678719" y="221002"/>
                  <a:pt x="14678719" y="221002"/>
                </a:cubicBezTo>
                <a:cubicBezTo>
                  <a:pt x="14826243" y="294669"/>
                  <a:pt x="14900005" y="294669"/>
                  <a:pt x="14900005" y="294669"/>
                </a:cubicBezTo>
                <a:cubicBezTo>
                  <a:pt x="14900005" y="368336"/>
                  <a:pt x="14826243" y="294669"/>
                  <a:pt x="14826243" y="294669"/>
                </a:cubicBezTo>
                <a:cubicBezTo>
                  <a:pt x="14826243" y="368336"/>
                  <a:pt x="14900005" y="368336"/>
                  <a:pt x="14973769" y="442003"/>
                </a:cubicBezTo>
                <a:cubicBezTo>
                  <a:pt x="14973769" y="442003"/>
                  <a:pt x="14973769" y="515670"/>
                  <a:pt x="14973769" y="515670"/>
                </a:cubicBezTo>
                <a:cubicBezTo>
                  <a:pt x="15047531" y="515670"/>
                  <a:pt x="15047531" y="589337"/>
                  <a:pt x="15047531" y="663005"/>
                </a:cubicBezTo>
                <a:cubicBezTo>
                  <a:pt x="15047531" y="663005"/>
                  <a:pt x="15121293" y="736672"/>
                  <a:pt x="15121293" y="736672"/>
                </a:cubicBezTo>
                <a:cubicBezTo>
                  <a:pt x="15047531" y="736672"/>
                  <a:pt x="15047531" y="736672"/>
                  <a:pt x="15047531" y="736672"/>
                </a:cubicBezTo>
                <a:cubicBezTo>
                  <a:pt x="15047531" y="736672"/>
                  <a:pt x="15047531" y="810339"/>
                  <a:pt x="15047531" y="810339"/>
                </a:cubicBezTo>
                <a:cubicBezTo>
                  <a:pt x="15121293" y="884006"/>
                  <a:pt x="15121293" y="884006"/>
                  <a:pt x="15121293" y="957673"/>
                </a:cubicBezTo>
                <a:cubicBezTo>
                  <a:pt x="15121293" y="957673"/>
                  <a:pt x="15121293" y="1031340"/>
                  <a:pt x="15047531" y="1031340"/>
                </a:cubicBezTo>
                <a:cubicBezTo>
                  <a:pt x="15047531" y="1031340"/>
                  <a:pt x="15047531" y="1031340"/>
                  <a:pt x="15047531" y="1105007"/>
                </a:cubicBezTo>
                <a:cubicBezTo>
                  <a:pt x="15047531" y="1178674"/>
                  <a:pt x="14973769" y="1326009"/>
                  <a:pt x="14900005" y="1399676"/>
                </a:cubicBezTo>
                <a:cubicBezTo>
                  <a:pt x="14900005" y="1381259"/>
                  <a:pt x="14904615" y="1362842"/>
                  <a:pt x="14911531" y="1344425"/>
                </a:cubicBezTo>
                <a:lnTo>
                  <a:pt x="14924167" y="1316890"/>
                </a:lnTo>
                <a:lnTo>
                  <a:pt x="14950717" y="1276514"/>
                </a:lnTo>
                <a:lnTo>
                  <a:pt x="14959179" y="1240602"/>
                </a:lnTo>
                <a:lnTo>
                  <a:pt x="14962243" y="1233925"/>
                </a:lnTo>
                <a:cubicBezTo>
                  <a:pt x="14969159" y="1215508"/>
                  <a:pt x="14973769" y="1197091"/>
                  <a:pt x="14973769" y="1178674"/>
                </a:cubicBezTo>
                <a:lnTo>
                  <a:pt x="14959179" y="1240602"/>
                </a:lnTo>
                <a:lnTo>
                  <a:pt x="14936887" y="1289175"/>
                </a:lnTo>
                <a:lnTo>
                  <a:pt x="14924167" y="1316890"/>
                </a:lnTo>
                <a:lnTo>
                  <a:pt x="14900007" y="1353634"/>
                </a:lnTo>
                <a:cubicBezTo>
                  <a:pt x="14863125" y="1399676"/>
                  <a:pt x="14826243" y="1436510"/>
                  <a:pt x="14826243" y="1473343"/>
                </a:cubicBezTo>
                <a:cubicBezTo>
                  <a:pt x="14752481" y="1547010"/>
                  <a:pt x="14678719" y="1620677"/>
                  <a:pt x="14604957" y="1620677"/>
                </a:cubicBezTo>
                <a:cubicBezTo>
                  <a:pt x="14531193" y="1694344"/>
                  <a:pt x="14457431" y="1620677"/>
                  <a:pt x="14383669" y="1694344"/>
                </a:cubicBezTo>
                <a:cubicBezTo>
                  <a:pt x="14457431" y="1694344"/>
                  <a:pt x="14457431" y="1694344"/>
                  <a:pt x="14531193" y="1694344"/>
                </a:cubicBezTo>
                <a:cubicBezTo>
                  <a:pt x="14383669" y="1768011"/>
                  <a:pt x="14383669" y="1768011"/>
                  <a:pt x="14236145" y="1768011"/>
                </a:cubicBezTo>
                <a:cubicBezTo>
                  <a:pt x="14236145" y="1841679"/>
                  <a:pt x="14236145" y="1841679"/>
                  <a:pt x="14162381" y="1768011"/>
                </a:cubicBezTo>
                <a:cubicBezTo>
                  <a:pt x="14162381" y="1841679"/>
                  <a:pt x="14162381" y="1841679"/>
                  <a:pt x="14162381" y="1841679"/>
                </a:cubicBezTo>
                <a:cubicBezTo>
                  <a:pt x="14162381" y="1841679"/>
                  <a:pt x="14088619" y="1915346"/>
                  <a:pt x="14014857" y="1915346"/>
                </a:cubicBezTo>
                <a:cubicBezTo>
                  <a:pt x="14014857" y="1915346"/>
                  <a:pt x="13941095" y="1915346"/>
                  <a:pt x="13941095" y="1915346"/>
                </a:cubicBezTo>
                <a:cubicBezTo>
                  <a:pt x="13867333" y="1989013"/>
                  <a:pt x="13793569" y="1989013"/>
                  <a:pt x="13719807" y="2062680"/>
                </a:cubicBezTo>
                <a:lnTo>
                  <a:pt x="13699061" y="2062680"/>
                </a:lnTo>
                <a:cubicBezTo>
                  <a:pt x="13682925" y="2062680"/>
                  <a:pt x="13664485" y="2062680"/>
                  <a:pt x="13646045" y="2062680"/>
                </a:cubicBezTo>
                <a:cubicBezTo>
                  <a:pt x="13646045" y="2062680"/>
                  <a:pt x="13646045" y="2062680"/>
                  <a:pt x="13646045" y="2136347"/>
                </a:cubicBezTo>
                <a:cubicBezTo>
                  <a:pt x="13572281" y="2210014"/>
                  <a:pt x="13498521" y="2210014"/>
                  <a:pt x="13498521" y="2283681"/>
                </a:cubicBezTo>
                <a:cubicBezTo>
                  <a:pt x="13424757" y="2283681"/>
                  <a:pt x="13350995" y="2283681"/>
                  <a:pt x="13350995" y="2357348"/>
                </a:cubicBezTo>
                <a:cubicBezTo>
                  <a:pt x="13277233" y="2357348"/>
                  <a:pt x="13277233" y="2431016"/>
                  <a:pt x="13203469" y="2431016"/>
                </a:cubicBezTo>
                <a:cubicBezTo>
                  <a:pt x="13203469" y="2431016"/>
                  <a:pt x="13203469" y="2504683"/>
                  <a:pt x="13203469" y="2504683"/>
                </a:cubicBezTo>
                <a:cubicBezTo>
                  <a:pt x="13203469" y="2504683"/>
                  <a:pt x="13129709" y="2504683"/>
                  <a:pt x="13129709" y="2504683"/>
                </a:cubicBezTo>
                <a:cubicBezTo>
                  <a:pt x="13129709" y="2504683"/>
                  <a:pt x="12982183" y="2652017"/>
                  <a:pt x="12908421" y="2725684"/>
                </a:cubicBezTo>
                <a:cubicBezTo>
                  <a:pt x="12908421" y="2725684"/>
                  <a:pt x="12908421" y="2799351"/>
                  <a:pt x="12834657" y="2873018"/>
                </a:cubicBezTo>
                <a:cubicBezTo>
                  <a:pt x="12760897" y="2873018"/>
                  <a:pt x="12760897" y="2946686"/>
                  <a:pt x="12687133" y="2946686"/>
                </a:cubicBezTo>
                <a:cubicBezTo>
                  <a:pt x="12687133" y="3020353"/>
                  <a:pt x="12687133" y="3020353"/>
                  <a:pt x="12613371" y="3020353"/>
                </a:cubicBezTo>
                <a:cubicBezTo>
                  <a:pt x="12539609" y="3167687"/>
                  <a:pt x="12539609" y="3241354"/>
                  <a:pt x="12465845" y="3315021"/>
                </a:cubicBezTo>
                <a:cubicBezTo>
                  <a:pt x="12465845" y="3388688"/>
                  <a:pt x="12539609" y="3462355"/>
                  <a:pt x="12539609" y="3536023"/>
                </a:cubicBezTo>
                <a:cubicBezTo>
                  <a:pt x="12465845" y="3609690"/>
                  <a:pt x="12392085" y="3609690"/>
                  <a:pt x="12392085" y="3683357"/>
                </a:cubicBezTo>
                <a:cubicBezTo>
                  <a:pt x="12318321" y="3757024"/>
                  <a:pt x="12318321" y="3757024"/>
                  <a:pt x="12318321" y="3830691"/>
                </a:cubicBezTo>
                <a:cubicBezTo>
                  <a:pt x="12318321" y="3904358"/>
                  <a:pt x="12318321" y="3978025"/>
                  <a:pt x="12318321" y="3978025"/>
                </a:cubicBezTo>
                <a:cubicBezTo>
                  <a:pt x="12318321" y="4051693"/>
                  <a:pt x="12244559" y="4051693"/>
                  <a:pt x="12170797" y="4051693"/>
                </a:cubicBezTo>
                <a:cubicBezTo>
                  <a:pt x="12170797" y="4199027"/>
                  <a:pt x="12097033" y="4272694"/>
                  <a:pt x="12023273" y="4346361"/>
                </a:cubicBezTo>
                <a:cubicBezTo>
                  <a:pt x="12023273" y="4567363"/>
                  <a:pt x="11949509" y="4641030"/>
                  <a:pt x="11801985" y="4714697"/>
                </a:cubicBezTo>
                <a:cubicBezTo>
                  <a:pt x="11801985" y="4788364"/>
                  <a:pt x="11801985" y="4788364"/>
                  <a:pt x="11728221" y="4788364"/>
                </a:cubicBezTo>
                <a:cubicBezTo>
                  <a:pt x="11728221" y="4788364"/>
                  <a:pt x="11654461" y="4862031"/>
                  <a:pt x="11654461" y="4935698"/>
                </a:cubicBezTo>
                <a:cubicBezTo>
                  <a:pt x="11580697" y="5009365"/>
                  <a:pt x="11506935" y="5230366"/>
                  <a:pt x="11433173" y="5156700"/>
                </a:cubicBezTo>
                <a:cubicBezTo>
                  <a:pt x="11359409" y="5156700"/>
                  <a:pt x="11359409" y="5156700"/>
                  <a:pt x="11359409" y="5156700"/>
                </a:cubicBezTo>
                <a:cubicBezTo>
                  <a:pt x="11433173" y="5230366"/>
                  <a:pt x="11359409" y="5230366"/>
                  <a:pt x="11359409" y="5230366"/>
                </a:cubicBezTo>
                <a:cubicBezTo>
                  <a:pt x="11359409" y="5230366"/>
                  <a:pt x="11285649" y="5230366"/>
                  <a:pt x="11285649" y="5230366"/>
                </a:cubicBezTo>
                <a:cubicBezTo>
                  <a:pt x="11211885" y="5304034"/>
                  <a:pt x="11138123" y="5377701"/>
                  <a:pt x="11064361" y="5451368"/>
                </a:cubicBezTo>
                <a:cubicBezTo>
                  <a:pt x="10990597" y="5525035"/>
                  <a:pt x="10990597" y="5598702"/>
                  <a:pt x="10916837" y="5598702"/>
                </a:cubicBezTo>
                <a:cubicBezTo>
                  <a:pt x="10843073" y="5598702"/>
                  <a:pt x="10843073" y="5598702"/>
                  <a:pt x="10843073" y="5598702"/>
                </a:cubicBezTo>
                <a:cubicBezTo>
                  <a:pt x="10769311" y="5672370"/>
                  <a:pt x="10695549" y="5672370"/>
                  <a:pt x="10621785" y="5746036"/>
                </a:cubicBezTo>
                <a:cubicBezTo>
                  <a:pt x="10474261" y="5819704"/>
                  <a:pt x="10326737" y="5967038"/>
                  <a:pt x="10179213" y="5967038"/>
                </a:cubicBezTo>
                <a:cubicBezTo>
                  <a:pt x="10179213" y="5967038"/>
                  <a:pt x="10179213" y="6040705"/>
                  <a:pt x="10179213" y="6040705"/>
                </a:cubicBezTo>
                <a:cubicBezTo>
                  <a:pt x="10105449" y="6040705"/>
                  <a:pt x="10105449" y="6040705"/>
                  <a:pt x="10105449" y="6040705"/>
                </a:cubicBezTo>
                <a:cubicBezTo>
                  <a:pt x="10105449" y="6114372"/>
                  <a:pt x="10031687" y="6040705"/>
                  <a:pt x="9957925" y="6040705"/>
                </a:cubicBezTo>
                <a:cubicBezTo>
                  <a:pt x="9884161" y="6114372"/>
                  <a:pt x="9884161" y="6114372"/>
                  <a:pt x="9884161" y="6040705"/>
                </a:cubicBezTo>
                <a:cubicBezTo>
                  <a:pt x="9810401" y="6040705"/>
                  <a:pt x="9810401" y="6040705"/>
                  <a:pt x="9810401" y="6040705"/>
                </a:cubicBezTo>
                <a:cubicBezTo>
                  <a:pt x="9810401" y="6040705"/>
                  <a:pt x="9884161" y="6114372"/>
                  <a:pt x="9884161" y="6114372"/>
                </a:cubicBezTo>
                <a:cubicBezTo>
                  <a:pt x="9884161" y="6114372"/>
                  <a:pt x="9810401" y="6114372"/>
                  <a:pt x="9736637" y="6040705"/>
                </a:cubicBezTo>
                <a:cubicBezTo>
                  <a:pt x="9736637" y="6114372"/>
                  <a:pt x="9736637" y="6040705"/>
                  <a:pt x="9662875" y="6040705"/>
                </a:cubicBezTo>
                <a:cubicBezTo>
                  <a:pt x="9589113" y="6040705"/>
                  <a:pt x="9589113" y="6040705"/>
                  <a:pt x="9515350" y="6040705"/>
                </a:cubicBezTo>
                <a:cubicBezTo>
                  <a:pt x="9441588" y="6040705"/>
                  <a:pt x="9441588" y="6040705"/>
                  <a:pt x="9441588" y="6040705"/>
                </a:cubicBezTo>
                <a:cubicBezTo>
                  <a:pt x="9367825" y="5967038"/>
                  <a:pt x="9294063" y="5967038"/>
                  <a:pt x="9294063" y="5893371"/>
                </a:cubicBezTo>
                <a:cubicBezTo>
                  <a:pt x="9220301" y="5893371"/>
                  <a:pt x="9220301" y="5893371"/>
                  <a:pt x="9220301" y="5893371"/>
                </a:cubicBezTo>
                <a:cubicBezTo>
                  <a:pt x="9146538" y="5893371"/>
                  <a:pt x="9146538" y="5819704"/>
                  <a:pt x="9146538" y="5819704"/>
                </a:cubicBezTo>
                <a:cubicBezTo>
                  <a:pt x="8925251" y="5525035"/>
                  <a:pt x="8777726" y="5083032"/>
                  <a:pt x="8630201" y="4714697"/>
                </a:cubicBezTo>
                <a:cubicBezTo>
                  <a:pt x="8630201" y="4714697"/>
                  <a:pt x="8630201" y="4788364"/>
                  <a:pt x="8630201" y="4788364"/>
                </a:cubicBezTo>
                <a:cubicBezTo>
                  <a:pt x="8630201" y="4788364"/>
                  <a:pt x="8556439" y="4714697"/>
                  <a:pt x="8556439" y="4567363"/>
                </a:cubicBezTo>
                <a:cubicBezTo>
                  <a:pt x="8556439" y="4567363"/>
                  <a:pt x="8482677" y="4493695"/>
                  <a:pt x="8482677" y="4420028"/>
                </a:cubicBezTo>
                <a:cubicBezTo>
                  <a:pt x="8408914" y="4346361"/>
                  <a:pt x="8335152" y="4125360"/>
                  <a:pt x="8335152" y="4125360"/>
                </a:cubicBezTo>
                <a:cubicBezTo>
                  <a:pt x="8408914" y="4199027"/>
                  <a:pt x="8408914" y="4272694"/>
                  <a:pt x="8482677" y="4346361"/>
                </a:cubicBezTo>
                <a:cubicBezTo>
                  <a:pt x="8482677" y="4272694"/>
                  <a:pt x="8482677" y="4272694"/>
                  <a:pt x="8482677" y="4272694"/>
                </a:cubicBezTo>
                <a:cubicBezTo>
                  <a:pt x="8482677" y="4272694"/>
                  <a:pt x="8408914" y="4272694"/>
                  <a:pt x="8408914" y="4199027"/>
                </a:cubicBezTo>
                <a:cubicBezTo>
                  <a:pt x="8408914" y="4199027"/>
                  <a:pt x="8408914" y="4125360"/>
                  <a:pt x="8408914" y="4051693"/>
                </a:cubicBezTo>
                <a:cubicBezTo>
                  <a:pt x="8335152" y="3978025"/>
                  <a:pt x="8335152" y="3904358"/>
                  <a:pt x="8261389" y="3904358"/>
                </a:cubicBezTo>
                <a:cubicBezTo>
                  <a:pt x="8261389" y="3904358"/>
                  <a:pt x="8261389" y="3904358"/>
                  <a:pt x="8261389" y="3830691"/>
                </a:cubicBezTo>
                <a:cubicBezTo>
                  <a:pt x="8261389" y="3830691"/>
                  <a:pt x="8261389" y="3757024"/>
                  <a:pt x="8261389" y="3757024"/>
                </a:cubicBezTo>
                <a:cubicBezTo>
                  <a:pt x="8261389" y="3757024"/>
                  <a:pt x="8187627" y="3683357"/>
                  <a:pt x="8187627" y="3683357"/>
                </a:cubicBezTo>
                <a:cubicBezTo>
                  <a:pt x="8187627" y="3830691"/>
                  <a:pt x="8187627" y="3904358"/>
                  <a:pt x="8187627" y="4051693"/>
                </a:cubicBezTo>
                <a:cubicBezTo>
                  <a:pt x="8261389" y="4199027"/>
                  <a:pt x="8261389" y="4420028"/>
                  <a:pt x="8187627" y="4567363"/>
                </a:cubicBezTo>
                <a:cubicBezTo>
                  <a:pt x="8187627" y="4714697"/>
                  <a:pt x="8187627" y="4935698"/>
                  <a:pt x="8187627" y="5083032"/>
                </a:cubicBezTo>
                <a:cubicBezTo>
                  <a:pt x="8187627" y="5083032"/>
                  <a:pt x="8187627" y="5083032"/>
                  <a:pt x="8187627" y="5156700"/>
                </a:cubicBezTo>
                <a:cubicBezTo>
                  <a:pt x="8187627" y="5230366"/>
                  <a:pt x="8187627" y="5230366"/>
                  <a:pt x="8187627" y="5304034"/>
                </a:cubicBezTo>
                <a:cubicBezTo>
                  <a:pt x="8187627" y="5451368"/>
                  <a:pt x="8187627" y="5967038"/>
                  <a:pt x="8040102" y="6114372"/>
                </a:cubicBezTo>
                <a:cubicBezTo>
                  <a:pt x="7966339" y="6114372"/>
                  <a:pt x="7966339" y="6040705"/>
                  <a:pt x="7966339" y="6040705"/>
                </a:cubicBezTo>
                <a:cubicBezTo>
                  <a:pt x="7966339" y="6040705"/>
                  <a:pt x="7966339" y="6040705"/>
                  <a:pt x="7892577" y="5967038"/>
                </a:cubicBezTo>
                <a:cubicBezTo>
                  <a:pt x="7818815" y="5967038"/>
                  <a:pt x="7818815" y="5746036"/>
                  <a:pt x="7745053" y="5672370"/>
                </a:cubicBezTo>
                <a:cubicBezTo>
                  <a:pt x="7745053" y="5598702"/>
                  <a:pt x="7745053" y="5451368"/>
                  <a:pt x="7745053" y="5377701"/>
                </a:cubicBezTo>
                <a:cubicBezTo>
                  <a:pt x="7745053" y="5377701"/>
                  <a:pt x="7745053" y="5377701"/>
                  <a:pt x="7745053" y="5230366"/>
                </a:cubicBezTo>
                <a:cubicBezTo>
                  <a:pt x="7745053" y="5156700"/>
                  <a:pt x="7671290" y="5009365"/>
                  <a:pt x="7671290" y="4935698"/>
                </a:cubicBezTo>
                <a:cubicBezTo>
                  <a:pt x="7671290" y="4862031"/>
                  <a:pt x="7597527" y="4714697"/>
                  <a:pt x="7597527" y="4567363"/>
                </a:cubicBezTo>
                <a:lnTo>
                  <a:pt x="7597527" y="4594988"/>
                </a:lnTo>
                <a:cubicBezTo>
                  <a:pt x="7597527" y="4622613"/>
                  <a:pt x="7597527" y="4641030"/>
                  <a:pt x="7597527" y="4641030"/>
                </a:cubicBezTo>
                <a:cubicBezTo>
                  <a:pt x="7523765" y="4641030"/>
                  <a:pt x="7523765" y="4493695"/>
                  <a:pt x="7523765" y="4420028"/>
                </a:cubicBezTo>
                <a:cubicBezTo>
                  <a:pt x="7523765" y="4272694"/>
                  <a:pt x="7523765" y="4199027"/>
                  <a:pt x="7523765" y="4125360"/>
                </a:cubicBezTo>
                <a:cubicBezTo>
                  <a:pt x="7450003" y="4199027"/>
                  <a:pt x="7450003" y="4272694"/>
                  <a:pt x="7450003" y="4199027"/>
                </a:cubicBezTo>
                <a:cubicBezTo>
                  <a:pt x="7450003" y="4199027"/>
                  <a:pt x="7376241" y="4346361"/>
                  <a:pt x="7376241" y="4346361"/>
                </a:cubicBezTo>
                <a:cubicBezTo>
                  <a:pt x="7376241" y="4420028"/>
                  <a:pt x="7302478" y="4493695"/>
                  <a:pt x="7302478" y="4493695"/>
                </a:cubicBezTo>
                <a:cubicBezTo>
                  <a:pt x="7302478" y="4567363"/>
                  <a:pt x="7302478" y="4567363"/>
                  <a:pt x="7302478" y="4567363"/>
                </a:cubicBezTo>
                <a:cubicBezTo>
                  <a:pt x="7228715" y="4788364"/>
                  <a:pt x="7228715" y="4935698"/>
                  <a:pt x="7154953" y="5156700"/>
                </a:cubicBezTo>
                <a:cubicBezTo>
                  <a:pt x="7154953" y="5230366"/>
                  <a:pt x="7007429" y="5967038"/>
                  <a:pt x="6933666" y="6114372"/>
                </a:cubicBezTo>
                <a:cubicBezTo>
                  <a:pt x="6933666" y="6114372"/>
                  <a:pt x="7007429" y="6114372"/>
                  <a:pt x="7007429" y="6114372"/>
                </a:cubicBezTo>
                <a:cubicBezTo>
                  <a:pt x="7007429" y="6114372"/>
                  <a:pt x="6933666" y="6114372"/>
                  <a:pt x="6933666" y="6188040"/>
                </a:cubicBezTo>
                <a:cubicBezTo>
                  <a:pt x="6933666" y="6188040"/>
                  <a:pt x="6933666" y="6188040"/>
                  <a:pt x="6859903" y="6188040"/>
                </a:cubicBezTo>
                <a:cubicBezTo>
                  <a:pt x="6859903" y="6188040"/>
                  <a:pt x="6859903" y="6261706"/>
                  <a:pt x="6859903" y="6261706"/>
                </a:cubicBezTo>
                <a:cubicBezTo>
                  <a:pt x="6859903" y="6261706"/>
                  <a:pt x="6786141" y="6261706"/>
                  <a:pt x="6786141" y="6261706"/>
                </a:cubicBezTo>
                <a:cubicBezTo>
                  <a:pt x="6786141" y="6261706"/>
                  <a:pt x="6712379" y="6335374"/>
                  <a:pt x="6712379" y="6335374"/>
                </a:cubicBezTo>
                <a:cubicBezTo>
                  <a:pt x="6712379" y="6335374"/>
                  <a:pt x="6712379" y="6335374"/>
                  <a:pt x="6638617" y="6335374"/>
                </a:cubicBezTo>
                <a:cubicBezTo>
                  <a:pt x="6712379" y="6335374"/>
                  <a:pt x="6491091" y="6409040"/>
                  <a:pt x="6491091" y="6409040"/>
                </a:cubicBezTo>
                <a:cubicBezTo>
                  <a:pt x="6417329" y="6482708"/>
                  <a:pt x="6343567" y="6556375"/>
                  <a:pt x="6343567" y="6482708"/>
                </a:cubicBezTo>
                <a:cubicBezTo>
                  <a:pt x="6343567" y="6482708"/>
                  <a:pt x="6269805" y="6482708"/>
                  <a:pt x="6269805" y="6482708"/>
                </a:cubicBezTo>
                <a:cubicBezTo>
                  <a:pt x="6269805" y="6482708"/>
                  <a:pt x="6269805" y="6409040"/>
                  <a:pt x="6269805" y="6409040"/>
                </a:cubicBezTo>
                <a:cubicBezTo>
                  <a:pt x="6196042" y="6482708"/>
                  <a:pt x="6196042" y="6482708"/>
                  <a:pt x="6196042" y="6482708"/>
                </a:cubicBezTo>
                <a:cubicBezTo>
                  <a:pt x="6122279" y="6482708"/>
                  <a:pt x="6048517" y="6556375"/>
                  <a:pt x="6122279" y="6482708"/>
                </a:cubicBezTo>
                <a:cubicBezTo>
                  <a:pt x="6048517" y="6482708"/>
                  <a:pt x="6048517" y="6482708"/>
                  <a:pt x="6048517" y="6482708"/>
                </a:cubicBezTo>
                <a:cubicBezTo>
                  <a:pt x="6048517" y="6482708"/>
                  <a:pt x="6048517" y="6409040"/>
                  <a:pt x="5974755" y="6409040"/>
                </a:cubicBezTo>
                <a:cubicBezTo>
                  <a:pt x="5900993" y="6409040"/>
                  <a:pt x="5827230" y="6409040"/>
                  <a:pt x="5900993" y="6335374"/>
                </a:cubicBezTo>
                <a:cubicBezTo>
                  <a:pt x="5827230" y="6335374"/>
                  <a:pt x="5827230" y="6409040"/>
                  <a:pt x="5827230" y="6409040"/>
                </a:cubicBezTo>
                <a:cubicBezTo>
                  <a:pt x="5753467" y="6409040"/>
                  <a:pt x="5753467" y="6409040"/>
                  <a:pt x="5753467" y="6409040"/>
                </a:cubicBezTo>
                <a:cubicBezTo>
                  <a:pt x="5753467" y="6409040"/>
                  <a:pt x="5679705" y="6335374"/>
                  <a:pt x="5679705" y="6261706"/>
                </a:cubicBezTo>
                <a:cubicBezTo>
                  <a:pt x="5605943" y="6335374"/>
                  <a:pt x="5605943" y="6335374"/>
                  <a:pt x="5605943" y="6335374"/>
                </a:cubicBezTo>
                <a:cubicBezTo>
                  <a:pt x="5458418" y="6261706"/>
                  <a:pt x="5310893" y="6261706"/>
                  <a:pt x="5163369" y="6261706"/>
                </a:cubicBezTo>
                <a:cubicBezTo>
                  <a:pt x="5089606" y="6261706"/>
                  <a:pt x="5089606" y="6261706"/>
                  <a:pt x="5015843" y="6188040"/>
                </a:cubicBezTo>
                <a:cubicBezTo>
                  <a:pt x="4942081" y="6114372"/>
                  <a:pt x="4868319" y="6040705"/>
                  <a:pt x="4794557" y="6040705"/>
                </a:cubicBezTo>
                <a:cubicBezTo>
                  <a:pt x="4720794" y="5967038"/>
                  <a:pt x="4720794" y="6040705"/>
                  <a:pt x="4720794" y="5967038"/>
                </a:cubicBezTo>
                <a:cubicBezTo>
                  <a:pt x="4656252" y="5967038"/>
                  <a:pt x="4591710" y="6023439"/>
                  <a:pt x="4625998" y="5938837"/>
                </a:cubicBezTo>
                <a:lnTo>
                  <a:pt x="4630194" y="5929766"/>
                </a:lnTo>
                <a:lnTo>
                  <a:pt x="4631544" y="5928136"/>
                </a:lnTo>
                <a:cubicBezTo>
                  <a:pt x="4637235" y="5918694"/>
                  <a:pt x="4642421" y="5907184"/>
                  <a:pt x="4647031" y="5893371"/>
                </a:cubicBezTo>
                <a:lnTo>
                  <a:pt x="4630194" y="5929766"/>
                </a:lnTo>
                <a:lnTo>
                  <a:pt x="4613032" y="5950492"/>
                </a:lnTo>
                <a:cubicBezTo>
                  <a:pt x="4520253" y="6028043"/>
                  <a:pt x="4342762" y="5746036"/>
                  <a:pt x="4278219" y="5746036"/>
                </a:cubicBezTo>
                <a:cubicBezTo>
                  <a:pt x="4351982" y="5746036"/>
                  <a:pt x="4204457" y="5672370"/>
                  <a:pt x="4204457" y="5672370"/>
                </a:cubicBezTo>
                <a:cubicBezTo>
                  <a:pt x="4130695" y="5598702"/>
                  <a:pt x="4056932" y="5598702"/>
                  <a:pt x="3983170" y="5598702"/>
                </a:cubicBezTo>
                <a:cubicBezTo>
                  <a:pt x="3835645" y="5525035"/>
                  <a:pt x="3835645" y="5377701"/>
                  <a:pt x="3761883" y="5230366"/>
                </a:cubicBezTo>
                <a:cubicBezTo>
                  <a:pt x="3688120" y="5083032"/>
                  <a:pt x="3540595" y="5156700"/>
                  <a:pt x="3466833" y="5009365"/>
                </a:cubicBezTo>
                <a:cubicBezTo>
                  <a:pt x="3466833" y="5009365"/>
                  <a:pt x="3466833" y="4788364"/>
                  <a:pt x="3319308" y="4714697"/>
                </a:cubicBezTo>
                <a:cubicBezTo>
                  <a:pt x="3319308" y="4714697"/>
                  <a:pt x="3319308" y="4714697"/>
                  <a:pt x="3245546" y="4714697"/>
                </a:cubicBezTo>
                <a:cubicBezTo>
                  <a:pt x="3245546" y="4714697"/>
                  <a:pt x="3245546" y="4714697"/>
                  <a:pt x="3245546" y="4641030"/>
                </a:cubicBezTo>
                <a:cubicBezTo>
                  <a:pt x="3245546" y="4641030"/>
                  <a:pt x="3171783" y="4641030"/>
                  <a:pt x="3171783" y="4641030"/>
                </a:cubicBezTo>
                <a:cubicBezTo>
                  <a:pt x="3171783" y="4641030"/>
                  <a:pt x="3171783" y="4641030"/>
                  <a:pt x="3171783" y="4493695"/>
                </a:cubicBezTo>
                <a:cubicBezTo>
                  <a:pt x="3171783" y="4493695"/>
                  <a:pt x="3171783" y="4420028"/>
                  <a:pt x="3171783" y="4420028"/>
                </a:cubicBezTo>
                <a:cubicBezTo>
                  <a:pt x="3171783" y="4420028"/>
                  <a:pt x="3171783" y="4420028"/>
                  <a:pt x="3171783" y="4346361"/>
                </a:cubicBezTo>
                <a:cubicBezTo>
                  <a:pt x="3098021" y="4199027"/>
                  <a:pt x="3024259" y="4199027"/>
                  <a:pt x="2876734" y="4125360"/>
                </a:cubicBezTo>
                <a:cubicBezTo>
                  <a:pt x="2876734" y="4125360"/>
                  <a:pt x="2876734" y="4125360"/>
                  <a:pt x="2802971" y="4125360"/>
                </a:cubicBezTo>
                <a:cubicBezTo>
                  <a:pt x="2802971" y="4125360"/>
                  <a:pt x="2729209" y="4051693"/>
                  <a:pt x="2729209" y="4051693"/>
                </a:cubicBezTo>
                <a:cubicBezTo>
                  <a:pt x="2729209" y="4051693"/>
                  <a:pt x="2655447" y="4051693"/>
                  <a:pt x="2655447" y="3978025"/>
                </a:cubicBezTo>
                <a:cubicBezTo>
                  <a:pt x="2655447" y="3978025"/>
                  <a:pt x="2581684" y="3904358"/>
                  <a:pt x="2507922" y="3830691"/>
                </a:cubicBezTo>
                <a:cubicBezTo>
                  <a:pt x="2507922" y="3830691"/>
                  <a:pt x="2434159" y="3830691"/>
                  <a:pt x="2434159" y="3830691"/>
                </a:cubicBezTo>
                <a:cubicBezTo>
                  <a:pt x="2434159" y="3830691"/>
                  <a:pt x="2360397" y="3757024"/>
                  <a:pt x="2360397" y="3757024"/>
                </a:cubicBezTo>
                <a:cubicBezTo>
                  <a:pt x="2360397" y="3757024"/>
                  <a:pt x="2286635" y="3757024"/>
                  <a:pt x="2286635" y="3757024"/>
                </a:cubicBezTo>
                <a:cubicBezTo>
                  <a:pt x="2212872" y="3757024"/>
                  <a:pt x="2212872" y="3757024"/>
                  <a:pt x="2212872" y="3757024"/>
                </a:cubicBezTo>
                <a:cubicBezTo>
                  <a:pt x="2139110" y="3683357"/>
                  <a:pt x="2139110" y="3683357"/>
                  <a:pt x="2139110" y="3683357"/>
                </a:cubicBezTo>
                <a:cubicBezTo>
                  <a:pt x="2065347" y="3609690"/>
                  <a:pt x="1991585" y="3609690"/>
                  <a:pt x="1917823" y="3609690"/>
                </a:cubicBezTo>
                <a:cubicBezTo>
                  <a:pt x="1917823" y="3609690"/>
                  <a:pt x="1917823" y="3609690"/>
                  <a:pt x="1844060" y="3536023"/>
                </a:cubicBezTo>
                <a:cubicBezTo>
                  <a:pt x="1696535" y="3462355"/>
                  <a:pt x="1549011" y="3462355"/>
                  <a:pt x="1401486" y="3388688"/>
                </a:cubicBezTo>
                <a:cubicBezTo>
                  <a:pt x="1327723" y="3388688"/>
                  <a:pt x="1327723" y="3388688"/>
                  <a:pt x="1327723" y="3388688"/>
                </a:cubicBezTo>
                <a:cubicBezTo>
                  <a:pt x="1327723" y="3388688"/>
                  <a:pt x="1253961" y="3388688"/>
                  <a:pt x="1253961" y="3388688"/>
                </a:cubicBezTo>
                <a:cubicBezTo>
                  <a:pt x="1253961" y="3388688"/>
                  <a:pt x="1180199" y="3388688"/>
                  <a:pt x="1180199" y="3315021"/>
                </a:cubicBezTo>
                <a:cubicBezTo>
                  <a:pt x="1106436" y="3388688"/>
                  <a:pt x="1106436" y="3388688"/>
                  <a:pt x="1106436" y="3315021"/>
                </a:cubicBezTo>
                <a:cubicBezTo>
                  <a:pt x="1106436" y="3315021"/>
                  <a:pt x="1106436" y="3315021"/>
                  <a:pt x="1097216" y="3315021"/>
                </a:cubicBezTo>
                <a:cubicBezTo>
                  <a:pt x="1092606" y="3315021"/>
                  <a:pt x="1085691" y="3315021"/>
                  <a:pt x="1075318" y="3315021"/>
                </a:cubicBezTo>
                <a:lnTo>
                  <a:pt x="1063792" y="3315021"/>
                </a:lnTo>
                <a:cubicBezTo>
                  <a:pt x="1032674" y="3315021"/>
                  <a:pt x="1032674" y="3315021"/>
                  <a:pt x="1032674" y="3315021"/>
                </a:cubicBezTo>
                <a:cubicBezTo>
                  <a:pt x="958911" y="3315021"/>
                  <a:pt x="885149" y="3315021"/>
                  <a:pt x="737625" y="3241354"/>
                </a:cubicBezTo>
                <a:cubicBezTo>
                  <a:pt x="811387" y="3241354"/>
                  <a:pt x="885149" y="3315021"/>
                  <a:pt x="885149" y="3241354"/>
                </a:cubicBezTo>
                <a:cubicBezTo>
                  <a:pt x="885149" y="3241354"/>
                  <a:pt x="811387" y="3241354"/>
                  <a:pt x="811387" y="3241354"/>
                </a:cubicBezTo>
                <a:cubicBezTo>
                  <a:pt x="737625" y="3241354"/>
                  <a:pt x="737625" y="3241354"/>
                  <a:pt x="663862" y="3241354"/>
                </a:cubicBezTo>
                <a:cubicBezTo>
                  <a:pt x="590100" y="3241354"/>
                  <a:pt x="516338" y="3167687"/>
                  <a:pt x="442575" y="3167687"/>
                </a:cubicBezTo>
                <a:cubicBezTo>
                  <a:pt x="442575" y="3094020"/>
                  <a:pt x="368813" y="3020353"/>
                  <a:pt x="295050" y="2946686"/>
                </a:cubicBezTo>
                <a:cubicBezTo>
                  <a:pt x="258169" y="2946686"/>
                  <a:pt x="239728" y="2946686"/>
                  <a:pt x="230508" y="2946686"/>
                </a:cubicBezTo>
                <a:lnTo>
                  <a:pt x="221288" y="2946686"/>
                </a:lnTo>
                <a:lnTo>
                  <a:pt x="147525" y="2873018"/>
                </a:lnTo>
                <a:cubicBezTo>
                  <a:pt x="73763" y="2799351"/>
                  <a:pt x="0" y="2725684"/>
                  <a:pt x="0" y="2578350"/>
                </a:cubicBezTo>
                <a:cubicBezTo>
                  <a:pt x="0" y="2578350"/>
                  <a:pt x="0" y="2573746"/>
                  <a:pt x="0" y="2566840"/>
                </a:cubicBezTo>
                <a:cubicBezTo>
                  <a:pt x="0" y="2559934"/>
                  <a:pt x="0" y="2550725"/>
                  <a:pt x="0" y="2541517"/>
                </a:cubicBezTo>
                <a:lnTo>
                  <a:pt x="0" y="2524251"/>
                </a:lnTo>
                <a:lnTo>
                  <a:pt x="0" y="2516193"/>
                </a:lnTo>
                <a:cubicBezTo>
                  <a:pt x="0" y="2509287"/>
                  <a:pt x="0" y="2504683"/>
                  <a:pt x="0" y="2504683"/>
                </a:cubicBezTo>
                <a:cubicBezTo>
                  <a:pt x="0" y="2504683"/>
                  <a:pt x="0" y="2504683"/>
                  <a:pt x="0" y="2495474"/>
                </a:cubicBezTo>
                <a:lnTo>
                  <a:pt x="0" y="2493172"/>
                </a:lnTo>
                <a:lnTo>
                  <a:pt x="0" y="2477058"/>
                </a:lnTo>
                <a:lnTo>
                  <a:pt x="0" y="2473605"/>
                </a:lnTo>
                <a:lnTo>
                  <a:pt x="0" y="2467849"/>
                </a:lnTo>
                <a:lnTo>
                  <a:pt x="0" y="2443677"/>
                </a:lnTo>
                <a:lnTo>
                  <a:pt x="0" y="2442526"/>
                </a:lnTo>
                <a:cubicBezTo>
                  <a:pt x="0" y="2435620"/>
                  <a:pt x="0" y="2431016"/>
                  <a:pt x="0" y="2431016"/>
                </a:cubicBezTo>
                <a:cubicBezTo>
                  <a:pt x="0" y="2357348"/>
                  <a:pt x="73763" y="2357348"/>
                  <a:pt x="73763" y="2283681"/>
                </a:cubicBezTo>
                <a:cubicBezTo>
                  <a:pt x="0" y="2283681"/>
                  <a:pt x="73763" y="2283681"/>
                  <a:pt x="73763" y="2210014"/>
                </a:cubicBezTo>
                <a:cubicBezTo>
                  <a:pt x="73763" y="2210014"/>
                  <a:pt x="73763" y="2210014"/>
                  <a:pt x="104882" y="2178936"/>
                </a:cubicBezTo>
                <a:lnTo>
                  <a:pt x="109806" y="2174018"/>
                </a:lnTo>
                <a:lnTo>
                  <a:pt x="108627" y="2176634"/>
                </a:lnTo>
                <a:cubicBezTo>
                  <a:pt x="78373" y="2239942"/>
                  <a:pt x="55322" y="2274473"/>
                  <a:pt x="147525" y="2136347"/>
                </a:cubicBezTo>
                <a:lnTo>
                  <a:pt x="109806" y="2174018"/>
                </a:lnTo>
                <a:lnTo>
                  <a:pt x="126780" y="2136347"/>
                </a:lnTo>
                <a:cubicBezTo>
                  <a:pt x="138305" y="2108722"/>
                  <a:pt x="147525" y="2081097"/>
                  <a:pt x="147525" y="2062680"/>
                </a:cubicBezTo>
                <a:cubicBezTo>
                  <a:pt x="147525" y="2062680"/>
                  <a:pt x="221287" y="2062680"/>
                  <a:pt x="221287" y="1989013"/>
                </a:cubicBezTo>
                <a:cubicBezTo>
                  <a:pt x="147525" y="2062680"/>
                  <a:pt x="73763" y="2062680"/>
                  <a:pt x="73763" y="2062680"/>
                </a:cubicBezTo>
                <a:cubicBezTo>
                  <a:pt x="73763" y="2062680"/>
                  <a:pt x="147525" y="1989013"/>
                  <a:pt x="295050" y="1915346"/>
                </a:cubicBezTo>
                <a:cubicBezTo>
                  <a:pt x="295050" y="1915346"/>
                  <a:pt x="295050" y="1841679"/>
                  <a:pt x="368813" y="1841679"/>
                </a:cubicBezTo>
                <a:cubicBezTo>
                  <a:pt x="663862" y="1547010"/>
                  <a:pt x="1253961" y="1473343"/>
                  <a:pt x="1549011" y="1473343"/>
                </a:cubicBezTo>
                <a:cubicBezTo>
                  <a:pt x="1770298" y="1399676"/>
                  <a:pt x="1991585" y="1399676"/>
                  <a:pt x="2212872" y="1399676"/>
                </a:cubicBezTo>
                <a:cubicBezTo>
                  <a:pt x="2360397" y="1326009"/>
                  <a:pt x="2729209" y="1326009"/>
                  <a:pt x="2802971" y="1326009"/>
                </a:cubicBezTo>
                <a:cubicBezTo>
                  <a:pt x="2950496" y="1326009"/>
                  <a:pt x="3171783" y="1326009"/>
                  <a:pt x="3393071" y="1326009"/>
                </a:cubicBezTo>
                <a:cubicBezTo>
                  <a:pt x="3393071" y="1326009"/>
                  <a:pt x="3540595" y="1326009"/>
                  <a:pt x="3614358" y="1326009"/>
                </a:cubicBezTo>
                <a:cubicBezTo>
                  <a:pt x="3614358" y="1326009"/>
                  <a:pt x="3614358" y="1399676"/>
                  <a:pt x="3688120" y="1399676"/>
                </a:cubicBezTo>
                <a:cubicBezTo>
                  <a:pt x="3761883" y="1399676"/>
                  <a:pt x="3761883" y="1399676"/>
                  <a:pt x="3835645" y="1399676"/>
                </a:cubicBezTo>
                <a:cubicBezTo>
                  <a:pt x="4204457" y="1399676"/>
                  <a:pt x="4573269" y="1473343"/>
                  <a:pt x="4942081" y="1620677"/>
                </a:cubicBezTo>
                <a:cubicBezTo>
                  <a:pt x="4942081" y="1620677"/>
                  <a:pt x="5015843" y="1620677"/>
                  <a:pt x="5015843" y="1694344"/>
                </a:cubicBezTo>
                <a:cubicBezTo>
                  <a:pt x="5310893" y="1768011"/>
                  <a:pt x="5532181" y="1841679"/>
                  <a:pt x="5827230" y="1989013"/>
                </a:cubicBezTo>
                <a:cubicBezTo>
                  <a:pt x="5827230" y="1989013"/>
                  <a:pt x="5900993" y="2062680"/>
                  <a:pt x="5974755" y="2062680"/>
                </a:cubicBezTo>
                <a:cubicBezTo>
                  <a:pt x="6048517" y="2136347"/>
                  <a:pt x="6122279" y="2136347"/>
                  <a:pt x="6196042" y="2210014"/>
                </a:cubicBezTo>
                <a:lnTo>
                  <a:pt x="6184720" y="2168177"/>
                </a:lnTo>
                <a:lnTo>
                  <a:pt x="6232923" y="2192749"/>
                </a:lnTo>
                <a:cubicBezTo>
                  <a:pt x="6343567" y="2251452"/>
                  <a:pt x="6454210" y="2320515"/>
                  <a:pt x="6564854" y="2431016"/>
                </a:cubicBezTo>
                <a:cubicBezTo>
                  <a:pt x="6564854" y="2431016"/>
                  <a:pt x="6564854" y="2357348"/>
                  <a:pt x="6564854" y="2357348"/>
                </a:cubicBezTo>
                <a:cubicBezTo>
                  <a:pt x="6564854" y="2412599"/>
                  <a:pt x="6564854" y="2426412"/>
                  <a:pt x="6595973" y="2429865"/>
                </a:cubicBezTo>
                <a:lnTo>
                  <a:pt x="6610096" y="2430246"/>
                </a:lnTo>
                <a:lnTo>
                  <a:pt x="6610956" y="2431016"/>
                </a:lnTo>
                <a:cubicBezTo>
                  <a:pt x="6638617" y="2449433"/>
                  <a:pt x="6675498" y="2467849"/>
                  <a:pt x="6712379" y="2504683"/>
                </a:cubicBezTo>
                <a:cubicBezTo>
                  <a:pt x="6749260" y="2541517"/>
                  <a:pt x="6804582" y="2578350"/>
                  <a:pt x="6869124" y="2624392"/>
                </a:cubicBezTo>
                <a:lnTo>
                  <a:pt x="6941412" y="2678741"/>
                </a:lnTo>
                <a:lnTo>
                  <a:pt x="6946344" y="2695757"/>
                </a:lnTo>
                <a:cubicBezTo>
                  <a:pt x="6970548" y="2730289"/>
                  <a:pt x="7025870" y="2744101"/>
                  <a:pt x="7081191" y="2799351"/>
                </a:cubicBezTo>
                <a:cubicBezTo>
                  <a:pt x="7154953" y="2799351"/>
                  <a:pt x="7154953" y="2799351"/>
                  <a:pt x="7154953" y="2799351"/>
                </a:cubicBezTo>
                <a:cubicBezTo>
                  <a:pt x="7228715" y="2799351"/>
                  <a:pt x="7228715" y="2799351"/>
                  <a:pt x="7228715" y="2725684"/>
                </a:cubicBezTo>
                <a:cubicBezTo>
                  <a:pt x="7302478" y="2725684"/>
                  <a:pt x="7302478" y="2578350"/>
                  <a:pt x="7376241" y="2578350"/>
                </a:cubicBezTo>
                <a:cubicBezTo>
                  <a:pt x="7431563" y="2578350"/>
                  <a:pt x="7403902" y="2619788"/>
                  <a:pt x="7386614" y="2671585"/>
                </a:cubicBezTo>
                <a:lnTo>
                  <a:pt x="7380042" y="2705862"/>
                </a:lnTo>
                <a:lnTo>
                  <a:pt x="7377394" y="2714174"/>
                </a:lnTo>
                <a:cubicBezTo>
                  <a:pt x="7376241" y="2721080"/>
                  <a:pt x="7376241" y="2725684"/>
                  <a:pt x="7376241" y="2725684"/>
                </a:cubicBezTo>
                <a:lnTo>
                  <a:pt x="7380042" y="2705862"/>
                </a:lnTo>
                <a:lnTo>
                  <a:pt x="7385462" y="2688851"/>
                </a:lnTo>
                <a:cubicBezTo>
                  <a:pt x="7394682" y="2670434"/>
                  <a:pt x="7413122" y="2652017"/>
                  <a:pt x="7450003" y="2652017"/>
                </a:cubicBezTo>
                <a:cubicBezTo>
                  <a:pt x="7450003" y="2652017"/>
                  <a:pt x="7450003" y="2578350"/>
                  <a:pt x="7450003" y="2578350"/>
                </a:cubicBezTo>
                <a:cubicBezTo>
                  <a:pt x="7450003" y="2578350"/>
                  <a:pt x="7450003" y="2578350"/>
                  <a:pt x="7376241" y="2504683"/>
                </a:cubicBezTo>
                <a:cubicBezTo>
                  <a:pt x="7376241" y="2578350"/>
                  <a:pt x="7376241" y="2578350"/>
                  <a:pt x="7376241" y="2578350"/>
                </a:cubicBezTo>
                <a:cubicBezTo>
                  <a:pt x="7302478" y="2578350"/>
                  <a:pt x="7302478" y="2431016"/>
                  <a:pt x="7302478" y="2431016"/>
                </a:cubicBezTo>
                <a:cubicBezTo>
                  <a:pt x="7228715" y="2357348"/>
                  <a:pt x="7302478" y="2136347"/>
                  <a:pt x="7302478" y="2210014"/>
                </a:cubicBezTo>
                <a:cubicBezTo>
                  <a:pt x="7302478" y="2210014"/>
                  <a:pt x="7302478" y="2283681"/>
                  <a:pt x="7302478" y="2283681"/>
                </a:cubicBezTo>
                <a:cubicBezTo>
                  <a:pt x="7302478" y="2210014"/>
                  <a:pt x="7376241" y="2210014"/>
                  <a:pt x="7450003" y="2136347"/>
                </a:cubicBezTo>
                <a:cubicBezTo>
                  <a:pt x="7523765" y="2136347"/>
                  <a:pt x="7523765" y="2136347"/>
                  <a:pt x="7523765" y="2136347"/>
                </a:cubicBezTo>
                <a:cubicBezTo>
                  <a:pt x="7597527" y="2062680"/>
                  <a:pt x="7597527" y="2062680"/>
                  <a:pt x="7671290" y="2062680"/>
                </a:cubicBezTo>
                <a:lnTo>
                  <a:pt x="7671290" y="2136347"/>
                </a:lnTo>
                <a:cubicBezTo>
                  <a:pt x="7671290" y="2136347"/>
                  <a:pt x="7745053" y="2136347"/>
                  <a:pt x="7745053" y="2136347"/>
                </a:cubicBezTo>
                <a:cubicBezTo>
                  <a:pt x="7745053" y="2136347"/>
                  <a:pt x="7745053" y="2136347"/>
                  <a:pt x="7776171" y="2136347"/>
                </a:cubicBezTo>
                <a:lnTo>
                  <a:pt x="7787697" y="2136347"/>
                </a:lnTo>
                <a:cubicBezTo>
                  <a:pt x="7780781" y="2136347"/>
                  <a:pt x="7796917" y="2136347"/>
                  <a:pt x="7808442" y="2136347"/>
                </a:cubicBezTo>
                <a:lnTo>
                  <a:pt x="7818815" y="2136347"/>
                </a:lnTo>
                <a:cubicBezTo>
                  <a:pt x="7892577" y="2136347"/>
                  <a:pt x="7892577" y="2283681"/>
                  <a:pt x="7892577" y="2357348"/>
                </a:cubicBezTo>
                <a:cubicBezTo>
                  <a:pt x="7892577" y="2357348"/>
                  <a:pt x="7892577" y="2357348"/>
                  <a:pt x="7892577" y="2431016"/>
                </a:cubicBezTo>
                <a:cubicBezTo>
                  <a:pt x="7892577" y="2431016"/>
                  <a:pt x="7966339" y="2578350"/>
                  <a:pt x="8040102" y="2578350"/>
                </a:cubicBezTo>
                <a:cubicBezTo>
                  <a:pt x="8040102" y="2578350"/>
                  <a:pt x="8113865" y="2652017"/>
                  <a:pt x="8187627" y="2725684"/>
                </a:cubicBezTo>
                <a:cubicBezTo>
                  <a:pt x="8187627" y="2652017"/>
                  <a:pt x="8261389" y="2652017"/>
                  <a:pt x="8261389" y="2652017"/>
                </a:cubicBezTo>
                <a:cubicBezTo>
                  <a:pt x="8261389" y="2578350"/>
                  <a:pt x="8261389" y="2578350"/>
                  <a:pt x="8335152" y="2504683"/>
                </a:cubicBezTo>
                <a:cubicBezTo>
                  <a:pt x="8335152" y="2504683"/>
                  <a:pt x="8482677" y="2283681"/>
                  <a:pt x="8482677" y="2357348"/>
                </a:cubicBezTo>
                <a:cubicBezTo>
                  <a:pt x="8556439" y="2283681"/>
                  <a:pt x="8556439" y="2210014"/>
                  <a:pt x="8630201" y="2136347"/>
                </a:cubicBezTo>
                <a:cubicBezTo>
                  <a:pt x="8630201" y="2136347"/>
                  <a:pt x="8703964" y="2136347"/>
                  <a:pt x="8703964" y="2136347"/>
                </a:cubicBezTo>
                <a:cubicBezTo>
                  <a:pt x="8777726" y="1989013"/>
                  <a:pt x="8851489" y="1915346"/>
                  <a:pt x="8925251" y="1841679"/>
                </a:cubicBezTo>
                <a:cubicBezTo>
                  <a:pt x="9072776" y="1694344"/>
                  <a:pt x="9220301" y="1547010"/>
                  <a:pt x="9367825" y="1399676"/>
                </a:cubicBezTo>
                <a:cubicBezTo>
                  <a:pt x="9884161" y="1031340"/>
                  <a:pt x="10474261" y="736672"/>
                  <a:pt x="11064361" y="515670"/>
                </a:cubicBezTo>
                <a:cubicBezTo>
                  <a:pt x="11064361" y="515670"/>
                  <a:pt x="11064361" y="442003"/>
                  <a:pt x="11064361" y="442003"/>
                </a:cubicBezTo>
                <a:cubicBezTo>
                  <a:pt x="11064361" y="442003"/>
                  <a:pt x="11138123" y="515670"/>
                  <a:pt x="11138123" y="515670"/>
                </a:cubicBezTo>
                <a:cubicBezTo>
                  <a:pt x="11138123" y="515670"/>
                  <a:pt x="11211885" y="515670"/>
                  <a:pt x="11211885" y="442003"/>
                </a:cubicBezTo>
                <a:cubicBezTo>
                  <a:pt x="11285649" y="442003"/>
                  <a:pt x="11285649" y="442003"/>
                  <a:pt x="11285649" y="442003"/>
                </a:cubicBezTo>
                <a:cubicBezTo>
                  <a:pt x="11285649" y="442003"/>
                  <a:pt x="11285649" y="442003"/>
                  <a:pt x="11359409" y="442003"/>
                </a:cubicBezTo>
                <a:cubicBezTo>
                  <a:pt x="11433173" y="368336"/>
                  <a:pt x="11506935" y="368336"/>
                  <a:pt x="11580697" y="368336"/>
                </a:cubicBezTo>
                <a:cubicBezTo>
                  <a:pt x="11728221" y="294669"/>
                  <a:pt x="11875747" y="294669"/>
                  <a:pt x="12097033" y="221002"/>
                </a:cubicBezTo>
                <a:cubicBezTo>
                  <a:pt x="12097033" y="221002"/>
                  <a:pt x="12539609" y="147334"/>
                  <a:pt x="12760897" y="147334"/>
                </a:cubicBezTo>
                <a:cubicBezTo>
                  <a:pt x="12982183" y="147334"/>
                  <a:pt x="13129709" y="73667"/>
                  <a:pt x="13350995" y="73667"/>
                </a:cubicBezTo>
                <a:cubicBezTo>
                  <a:pt x="13498521" y="73667"/>
                  <a:pt x="13719807" y="55251"/>
                  <a:pt x="13950315" y="55251"/>
                </a:cubicBezTo>
                <a:close/>
                <a:moveTo>
                  <a:pt x="8040102" y="0"/>
                </a:moveTo>
                <a:cubicBezTo>
                  <a:pt x="8040102" y="0"/>
                  <a:pt x="8040102" y="147334"/>
                  <a:pt x="8040102" y="147334"/>
                </a:cubicBezTo>
                <a:cubicBezTo>
                  <a:pt x="8040102" y="147334"/>
                  <a:pt x="8081594" y="105897"/>
                  <a:pt x="8102339" y="85178"/>
                </a:cubicBezTo>
                <a:lnTo>
                  <a:pt x="8106207" y="81315"/>
                </a:lnTo>
                <a:lnTo>
                  <a:pt x="8090814" y="96688"/>
                </a:lnTo>
                <a:cubicBezTo>
                  <a:pt x="8049322" y="138126"/>
                  <a:pt x="7966339" y="221002"/>
                  <a:pt x="7966339" y="221002"/>
                </a:cubicBezTo>
                <a:cubicBezTo>
                  <a:pt x="7966339" y="221002"/>
                  <a:pt x="7966339" y="179564"/>
                  <a:pt x="7966339" y="127767"/>
                </a:cubicBezTo>
                <a:lnTo>
                  <a:pt x="7966339" y="119736"/>
                </a:lnTo>
                <a:lnTo>
                  <a:pt x="7985482" y="75268"/>
                </a:lnTo>
                <a:cubicBezTo>
                  <a:pt x="8007255" y="28489"/>
                  <a:pt x="8026271" y="0"/>
                  <a:pt x="80401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79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977939" y="914400"/>
            <a:ext cx="4919892" cy="5130800"/>
          </a:xfrm>
          <a:custGeom>
            <a:avLst/>
            <a:gdLst>
              <a:gd name="connsiteX0" fmla="*/ 1829998 w 9815441"/>
              <a:gd name="connsiteY0" fmla="*/ 9485046 h 10261600"/>
              <a:gd name="connsiteX1" fmla="*/ 1774543 w 9815441"/>
              <a:gd name="connsiteY1" fmla="*/ 9540515 h 10261600"/>
              <a:gd name="connsiteX2" fmla="*/ 1829998 w 9815441"/>
              <a:gd name="connsiteY2" fmla="*/ 9485046 h 10261600"/>
              <a:gd name="connsiteX3" fmla="*/ 1774543 w 9815441"/>
              <a:gd name="connsiteY3" fmla="*/ 9429578 h 10261600"/>
              <a:gd name="connsiteX4" fmla="*/ 1719089 w 9815441"/>
              <a:gd name="connsiteY4" fmla="*/ 9485046 h 10261600"/>
              <a:gd name="connsiteX5" fmla="*/ 1774543 w 9815441"/>
              <a:gd name="connsiteY5" fmla="*/ 9429578 h 10261600"/>
              <a:gd name="connsiteX6" fmla="*/ 1608180 w 9815441"/>
              <a:gd name="connsiteY6" fmla="*/ 8486621 h 10261600"/>
              <a:gd name="connsiteX7" fmla="*/ 1608180 w 9815441"/>
              <a:gd name="connsiteY7" fmla="*/ 8542089 h 10261600"/>
              <a:gd name="connsiteX8" fmla="*/ 1552725 w 9815441"/>
              <a:gd name="connsiteY8" fmla="*/ 8542089 h 10261600"/>
              <a:gd name="connsiteX9" fmla="*/ 1608180 w 9815441"/>
              <a:gd name="connsiteY9" fmla="*/ 8486621 h 10261600"/>
              <a:gd name="connsiteX10" fmla="*/ 7929989 w 9815441"/>
              <a:gd name="connsiteY10" fmla="*/ 7765535 h 10261600"/>
              <a:gd name="connsiteX11" fmla="*/ 7874535 w 9815441"/>
              <a:gd name="connsiteY11" fmla="*/ 7821003 h 10261600"/>
              <a:gd name="connsiteX12" fmla="*/ 7929989 w 9815441"/>
              <a:gd name="connsiteY12" fmla="*/ 7765535 h 10261600"/>
              <a:gd name="connsiteX13" fmla="*/ 2955853 w 9815441"/>
              <a:gd name="connsiteY13" fmla="*/ 6558782 h 10261600"/>
              <a:gd name="connsiteX14" fmla="*/ 2939087 w 9815441"/>
              <a:gd name="connsiteY14" fmla="*/ 6600705 h 10261600"/>
              <a:gd name="connsiteX15" fmla="*/ 2939854 w 9815441"/>
              <a:gd name="connsiteY15" fmla="*/ 6572322 h 10261600"/>
              <a:gd name="connsiteX16" fmla="*/ 2994541 w 9815441"/>
              <a:gd name="connsiteY16" fmla="*/ 6545237 h 10261600"/>
              <a:gd name="connsiteX17" fmla="*/ 2961615 w 9815441"/>
              <a:gd name="connsiteY17" fmla="*/ 6553904 h 10261600"/>
              <a:gd name="connsiteX18" fmla="*/ 2955853 w 9815441"/>
              <a:gd name="connsiteY18" fmla="*/ 6558782 h 10261600"/>
              <a:gd name="connsiteX19" fmla="*/ 2960653 w 9815441"/>
              <a:gd name="connsiteY19" fmla="*/ 6546778 h 10261600"/>
              <a:gd name="connsiteX20" fmla="*/ 2962482 w 9815441"/>
              <a:gd name="connsiteY20" fmla="*/ 6546104 h 10261600"/>
              <a:gd name="connsiteX21" fmla="*/ 2994541 w 9815441"/>
              <a:gd name="connsiteY21" fmla="*/ 6545237 h 10261600"/>
              <a:gd name="connsiteX22" fmla="*/ 9039078 w 9815441"/>
              <a:gd name="connsiteY22" fmla="*/ 2828874 h 10261600"/>
              <a:gd name="connsiteX23" fmla="*/ 9094533 w 9815441"/>
              <a:gd name="connsiteY23" fmla="*/ 2884342 h 10261600"/>
              <a:gd name="connsiteX24" fmla="*/ 9094533 w 9815441"/>
              <a:gd name="connsiteY24" fmla="*/ 2939810 h 10261600"/>
              <a:gd name="connsiteX25" fmla="*/ 9039078 w 9815441"/>
              <a:gd name="connsiteY25" fmla="*/ 2828874 h 10261600"/>
              <a:gd name="connsiteX26" fmla="*/ 8207261 w 9815441"/>
              <a:gd name="connsiteY26" fmla="*/ 0 h 10261600"/>
              <a:gd name="connsiteX27" fmla="*/ 8262716 w 9815441"/>
              <a:gd name="connsiteY27" fmla="*/ 0 h 10261600"/>
              <a:gd name="connsiteX28" fmla="*/ 8262716 w 9815441"/>
              <a:gd name="connsiteY28" fmla="*/ 55468 h 10261600"/>
              <a:gd name="connsiteX29" fmla="*/ 8318171 w 9815441"/>
              <a:gd name="connsiteY29" fmla="*/ 166405 h 10261600"/>
              <a:gd name="connsiteX30" fmla="*/ 8318171 w 9815441"/>
              <a:gd name="connsiteY30" fmla="*/ 443745 h 10261600"/>
              <a:gd name="connsiteX31" fmla="*/ 8318171 w 9815441"/>
              <a:gd name="connsiteY31" fmla="*/ 499213 h 10261600"/>
              <a:gd name="connsiteX32" fmla="*/ 8373625 w 9815441"/>
              <a:gd name="connsiteY32" fmla="*/ 721086 h 10261600"/>
              <a:gd name="connsiteX33" fmla="*/ 8373625 w 9815441"/>
              <a:gd name="connsiteY33" fmla="*/ 832022 h 10261600"/>
              <a:gd name="connsiteX34" fmla="*/ 8429079 w 9815441"/>
              <a:gd name="connsiteY34" fmla="*/ 832022 h 10261600"/>
              <a:gd name="connsiteX35" fmla="*/ 8429079 w 9815441"/>
              <a:gd name="connsiteY35" fmla="*/ 887490 h 10261600"/>
              <a:gd name="connsiteX36" fmla="*/ 8539988 w 9815441"/>
              <a:gd name="connsiteY36" fmla="*/ 942958 h 10261600"/>
              <a:gd name="connsiteX37" fmla="*/ 8872715 w 9815441"/>
              <a:gd name="connsiteY37" fmla="*/ 1164831 h 10261600"/>
              <a:gd name="connsiteX38" fmla="*/ 8983624 w 9815441"/>
              <a:gd name="connsiteY38" fmla="*/ 1275767 h 10261600"/>
              <a:gd name="connsiteX39" fmla="*/ 9094533 w 9815441"/>
              <a:gd name="connsiteY39" fmla="*/ 1497639 h 10261600"/>
              <a:gd name="connsiteX40" fmla="*/ 9094533 w 9815441"/>
              <a:gd name="connsiteY40" fmla="*/ 1553107 h 10261600"/>
              <a:gd name="connsiteX41" fmla="*/ 9149987 w 9815441"/>
              <a:gd name="connsiteY41" fmla="*/ 1608575 h 10261600"/>
              <a:gd name="connsiteX42" fmla="*/ 9260896 w 9815441"/>
              <a:gd name="connsiteY42" fmla="*/ 1664044 h 10261600"/>
              <a:gd name="connsiteX43" fmla="*/ 9260896 w 9815441"/>
              <a:gd name="connsiteY43" fmla="*/ 1719512 h 10261600"/>
              <a:gd name="connsiteX44" fmla="*/ 9427260 w 9815441"/>
              <a:gd name="connsiteY44" fmla="*/ 1830448 h 10261600"/>
              <a:gd name="connsiteX45" fmla="*/ 9593623 w 9815441"/>
              <a:gd name="connsiteY45" fmla="*/ 1885916 h 10261600"/>
              <a:gd name="connsiteX46" fmla="*/ 9759987 w 9815441"/>
              <a:gd name="connsiteY46" fmla="*/ 1996852 h 10261600"/>
              <a:gd name="connsiteX47" fmla="*/ 9759987 w 9815441"/>
              <a:gd name="connsiteY47" fmla="*/ 1996852 h 10261600"/>
              <a:gd name="connsiteX48" fmla="*/ 9704532 w 9815441"/>
              <a:gd name="connsiteY48" fmla="*/ 1996852 h 10261600"/>
              <a:gd name="connsiteX49" fmla="*/ 9704532 w 9815441"/>
              <a:gd name="connsiteY49" fmla="*/ 2052320 h 10261600"/>
              <a:gd name="connsiteX50" fmla="*/ 9815441 w 9815441"/>
              <a:gd name="connsiteY50" fmla="*/ 2107788 h 10261600"/>
              <a:gd name="connsiteX51" fmla="*/ 9759987 w 9815441"/>
              <a:gd name="connsiteY51" fmla="*/ 2274193 h 10261600"/>
              <a:gd name="connsiteX52" fmla="*/ 9704532 w 9815441"/>
              <a:gd name="connsiteY52" fmla="*/ 2329661 h 10261600"/>
              <a:gd name="connsiteX53" fmla="*/ 9649078 w 9815441"/>
              <a:gd name="connsiteY53" fmla="*/ 2607001 h 10261600"/>
              <a:gd name="connsiteX54" fmla="*/ 9538169 w 9815441"/>
              <a:gd name="connsiteY54" fmla="*/ 2717937 h 10261600"/>
              <a:gd name="connsiteX55" fmla="*/ 9371805 w 9815441"/>
              <a:gd name="connsiteY55" fmla="*/ 2828874 h 10261600"/>
              <a:gd name="connsiteX56" fmla="*/ 9316351 w 9815441"/>
              <a:gd name="connsiteY56" fmla="*/ 2828874 h 10261600"/>
              <a:gd name="connsiteX57" fmla="*/ 9260896 w 9815441"/>
              <a:gd name="connsiteY57" fmla="*/ 2884342 h 10261600"/>
              <a:gd name="connsiteX58" fmla="*/ 9205442 w 9815441"/>
              <a:gd name="connsiteY58" fmla="*/ 2884342 h 10261600"/>
              <a:gd name="connsiteX59" fmla="*/ 9094533 w 9815441"/>
              <a:gd name="connsiteY59" fmla="*/ 2884342 h 10261600"/>
              <a:gd name="connsiteX60" fmla="*/ 9094533 w 9815441"/>
              <a:gd name="connsiteY60" fmla="*/ 2828874 h 10261600"/>
              <a:gd name="connsiteX61" fmla="*/ 9039078 w 9815441"/>
              <a:gd name="connsiteY61" fmla="*/ 2828874 h 10261600"/>
              <a:gd name="connsiteX62" fmla="*/ 8983624 w 9815441"/>
              <a:gd name="connsiteY62" fmla="*/ 2828874 h 10261600"/>
              <a:gd name="connsiteX63" fmla="*/ 8872715 w 9815441"/>
              <a:gd name="connsiteY63" fmla="*/ 2773406 h 10261600"/>
              <a:gd name="connsiteX64" fmla="*/ 8817261 w 9815441"/>
              <a:gd name="connsiteY64" fmla="*/ 2773406 h 10261600"/>
              <a:gd name="connsiteX65" fmla="*/ 8650897 w 9815441"/>
              <a:gd name="connsiteY65" fmla="*/ 2662469 h 10261600"/>
              <a:gd name="connsiteX66" fmla="*/ 8595443 w 9815441"/>
              <a:gd name="connsiteY66" fmla="*/ 2607001 h 10261600"/>
              <a:gd name="connsiteX67" fmla="*/ 8539988 w 9815441"/>
              <a:gd name="connsiteY67" fmla="*/ 2551533 h 10261600"/>
              <a:gd name="connsiteX68" fmla="*/ 8539988 w 9815441"/>
              <a:gd name="connsiteY68" fmla="*/ 2496065 h 10261600"/>
              <a:gd name="connsiteX69" fmla="*/ 8484534 w 9815441"/>
              <a:gd name="connsiteY69" fmla="*/ 2496065 h 10261600"/>
              <a:gd name="connsiteX70" fmla="*/ 8429079 w 9815441"/>
              <a:gd name="connsiteY70" fmla="*/ 2440597 h 10261600"/>
              <a:gd name="connsiteX71" fmla="*/ 8429079 w 9815441"/>
              <a:gd name="connsiteY71" fmla="*/ 2385129 h 10261600"/>
              <a:gd name="connsiteX72" fmla="*/ 8373625 w 9815441"/>
              <a:gd name="connsiteY72" fmla="*/ 2385129 h 10261600"/>
              <a:gd name="connsiteX73" fmla="*/ 8373625 w 9815441"/>
              <a:gd name="connsiteY73" fmla="*/ 2440597 h 10261600"/>
              <a:gd name="connsiteX74" fmla="*/ 8318171 w 9815441"/>
              <a:gd name="connsiteY74" fmla="*/ 2607001 h 10261600"/>
              <a:gd name="connsiteX75" fmla="*/ 8318171 w 9815441"/>
              <a:gd name="connsiteY75" fmla="*/ 2717937 h 10261600"/>
              <a:gd name="connsiteX76" fmla="*/ 8318171 w 9815441"/>
              <a:gd name="connsiteY76" fmla="*/ 3050746 h 10261600"/>
              <a:gd name="connsiteX77" fmla="*/ 8262716 w 9815441"/>
              <a:gd name="connsiteY77" fmla="*/ 3549959 h 10261600"/>
              <a:gd name="connsiteX78" fmla="*/ 8318171 w 9815441"/>
              <a:gd name="connsiteY78" fmla="*/ 4049172 h 10261600"/>
              <a:gd name="connsiteX79" fmla="*/ 8318171 w 9815441"/>
              <a:gd name="connsiteY79" fmla="*/ 4659321 h 10261600"/>
              <a:gd name="connsiteX80" fmla="*/ 8207261 w 9815441"/>
              <a:gd name="connsiteY80" fmla="*/ 5380407 h 10261600"/>
              <a:gd name="connsiteX81" fmla="*/ 8207261 w 9815441"/>
              <a:gd name="connsiteY81" fmla="*/ 5491343 h 10261600"/>
              <a:gd name="connsiteX82" fmla="*/ 7985443 w 9815441"/>
              <a:gd name="connsiteY82" fmla="*/ 6212428 h 10261600"/>
              <a:gd name="connsiteX83" fmla="*/ 7985443 w 9815441"/>
              <a:gd name="connsiteY83" fmla="*/ 6323365 h 10261600"/>
              <a:gd name="connsiteX84" fmla="*/ 7985443 w 9815441"/>
              <a:gd name="connsiteY84" fmla="*/ 6378833 h 10261600"/>
              <a:gd name="connsiteX85" fmla="*/ 7985443 w 9815441"/>
              <a:gd name="connsiteY85" fmla="*/ 6489769 h 10261600"/>
              <a:gd name="connsiteX86" fmla="*/ 8040898 w 9815441"/>
              <a:gd name="connsiteY86" fmla="*/ 6489769 h 10261600"/>
              <a:gd name="connsiteX87" fmla="*/ 7985443 w 9815441"/>
              <a:gd name="connsiteY87" fmla="*/ 6600705 h 10261600"/>
              <a:gd name="connsiteX88" fmla="*/ 7929989 w 9815441"/>
              <a:gd name="connsiteY88" fmla="*/ 6933514 h 10261600"/>
              <a:gd name="connsiteX89" fmla="*/ 7874535 w 9815441"/>
              <a:gd name="connsiteY89" fmla="*/ 7266322 h 10261600"/>
              <a:gd name="connsiteX90" fmla="*/ 7874535 w 9815441"/>
              <a:gd name="connsiteY90" fmla="*/ 7297523 h 10261600"/>
              <a:gd name="connsiteX91" fmla="*/ 7874535 w 9815441"/>
              <a:gd name="connsiteY91" fmla="*/ 7299256 h 10261600"/>
              <a:gd name="connsiteX92" fmla="*/ 7874535 w 9815441"/>
              <a:gd name="connsiteY92" fmla="*/ 7307923 h 10261600"/>
              <a:gd name="connsiteX93" fmla="*/ 7874535 w 9815441"/>
              <a:gd name="connsiteY93" fmla="*/ 7321790 h 10261600"/>
              <a:gd name="connsiteX94" fmla="*/ 7874535 w 9815441"/>
              <a:gd name="connsiteY94" fmla="*/ 7377258 h 10261600"/>
              <a:gd name="connsiteX95" fmla="*/ 7874535 w 9815441"/>
              <a:gd name="connsiteY95" fmla="*/ 7411926 h 10261600"/>
              <a:gd name="connsiteX96" fmla="*/ 7874535 w 9815441"/>
              <a:gd name="connsiteY96" fmla="*/ 7432726 h 10261600"/>
              <a:gd name="connsiteX97" fmla="*/ 7874535 w 9815441"/>
              <a:gd name="connsiteY97" fmla="*/ 7447460 h 10261600"/>
              <a:gd name="connsiteX98" fmla="*/ 7874535 w 9815441"/>
              <a:gd name="connsiteY98" fmla="*/ 7465660 h 10261600"/>
              <a:gd name="connsiteX99" fmla="*/ 7874535 w 9815441"/>
              <a:gd name="connsiteY99" fmla="*/ 7488194 h 10261600"/>
              <a:gd name="connsiteX100" fmla="*/ 7874535 w 9815441"/>
              <a:gd name="connsiteY100" fmla="*/ 7495128 h 10261600"/>
              <a:gd name="connsiteX101" fmla="*/ 7874535 w 9815441"/>
              <a:gd name="connsiteY101" fmla="*/ 7510728 h 10261600"/>
              <a:gd name="connsiteX102" fmla="*/ 7874535 w 9815441"/>
              <a:gd name="connsiteY102" fmla="*/ 7511595 h 10261600"/>
              <a:gd name="connsiteX103" fmla="*/ 7874535 w 9815441"/>
              <a:gd name="connsiteY103" fmla="*/ 7543662 h 10261600"/>
              <a:gd name="connsiteX104" fmla="*/ 7874535 w 9815441"/>
              <a:gd name="connsiteY104" fmla="*/ 7821003 h 10261600"/>
              <a:gd name="connsiteX105" fmla="*/ 7874535 w 9815441"/>
              <a:gd name="connsiteY105" fmla="*/ 7899006 h 10261600"/>
              <a:gd name="connsiteX106" fmla="*/ 7874535 w 9815441"/>
              <a:gd name="connsiteY106" fmla="*/ 7908539 h 10261600"/>
              <a:gd name="connsiteX107" fmla="*/ 7874535 w 9815441"/>
              <a:gd name="connsiteY107" fmla="*/ 7911140 h 10261600"/>
              <a:gd name="connsiteX108" fmla="*/ 7874535 w 9815441"/>
              <a:gd name="connsiteY108" fmla="*/ 7916015 h 10261600"/>
              <a:gd name="connsiteX109" fmla="*/ 7874535 w 9815441"/>
              <a:gd name="connsiteY109" fmla="*/ 7924140 h 10261600"/>
              <a:gd name="connsiteX110" fmla="*/ 7874535 w 9815441"/>
              <a:gd name="connsiteY110" fmla="*/ 7931940 h 10261600"/>
              <a:gd name="connsiteX111" fmla="*/ 7874535 w 9815441"/>
              <a:gd name="connsiteY111" fmla="*/ 7987408 h 10261600"/>
              <a:gd name="connsiteX112" fmla="*/ 7874535 w 9815441"/>
              <a:gd name="connsiteY112" fmla="*/ 8542089 h 10261600"/>
              <a:gd name="connsiteX113" fmla="*/ 7874535 w 9815441"/>
              <a:gd name="connsiteY113" fmla="*/ 8763961 h 10261600"/>
              <a:gd name="connsiteX114" fmla="*/ 7874535 w 9815441"/>
              <a:gd name="connsiteY114" fmla="*/ 8874897 h 10261600"/>
              <a:gd name="connsiteX115" fmla="*/ 7874535 w 9815441"/>
              <a:gd name="connsiteY115" fmla="*/ 8985834 h 10261600"/>
              <a:gd name="connsiteX116" fmla="*/ 7985443 w 9815441"/>
              <a:gd name="connsiteY116" fmla="*/ 9263174 h 10261600"/>
              <a:gd name="connsiteX117" fmla="*/ 7985443 w 9815441"/>
              <a:gd name="connsiteY117" fmla="*/ 9318642 h 10261600"/>
              <a:gd name="connsiteX118" fmla="*/ 8040898 w 9815441"/>
              <a:gd name="connsiteY118" fmla="*/ 9429578 h 10261600"/>
              <a:gd name="connsiteX119" fmla="*/ 8096353 w 9815441"/>
              <a:gd name="connsiteY119" fmla="*/ 9485046 h 10261600"/>
              <a:gd name="connsiteX120" fmla="*/ 8096353 w 9815441"/>
              <a:gd name="connsiteY120" fmla="*/ 9540515 h 10261600"/>
              <a:gd name="connsiteX121" fmla="*/ 8151807 w 9815441"/>
              <a:gd name="connsiteY121" fmla="*/ 9540515 h 10261600"/>
              <a:gd name="connsiteX122" fmla="*/ 8207261 w 9815441"/>
              <a:gd name="connsiteY122" fmla="*/ 9540515 h 10261600"/>
              <a:gd name="connsiteX123" fmla="*/ 8318171 w 9815441"/>
              <a:gd name="connsiteY123" fmla="*/ 9540515 h 10261600"/>
              <a:gd name="connsiteX124" fmla="*/ 8373625 w 9815441"/>
              <a:gd name="connsiteY124" fmla="*/ 9595983 h 10261600"/>
              <a:gd name="connsiteX125" fmla="*/ 8429079 w 9815441"/>
              <a:gd name="connsiteY125" fmla="*/ 9595983 h 10261600"/>
              <a:gd name="connsiteX126" fmla="*/ 8484534 w 9815441"/>
              <a:gd name="connsiteY126" fmla="*/ 9595983 h 10261600"/>
              <a:gd name="connsiteX127" fmla="*/ 8429079 w 9815441"/>
              <a:gd name="connsiteY127" fmla="*/ 9651451 h 10261600"/>
              <a:gd name="connsiteX128" fmla="*/ 8539988 w 9815441"/>
              <a:gd name="connsiteY128" fmla="*/ 9928791 h 10261600"/>
              <a:gd name="connsiteX129" fmla="*/ 8531323 w 9815441"/>
              <a:gd name="connsiteY129" fmla="*/ 9928791 h 10261600"/>
              <a:gd name="connsiteX130" fmla="*/ 8526125 w 9815441"/>
              <a:gd name="connsiteY130" fmla="*/ 9928791 h 10261600"/>
              <a:gd name="connsiteX131" fmla="*/ 8515727 w 9815441"/>
              <a:gd name="connsiteY131" fmla="*/ 9928791 h 10261600"/>
              <a:gd name="connsiteX132" fmla="*/ 8512261 w 9815441"/>
              <a:gd name="connsiteY132" fmla="*/ 9928791 h 10261600"/>
              <a:gd name="connsiteX133" fmla="*/ 8484534 w 9815441"/>
              <a:gd name="connsiteY133" fmla="*/ 9928791 h 10261600"/>
              <a:gd name="connsiteX134" fmla="*/ 8040898 w 9815441"/>
              <a:gd name="connsiteY134" fmla="*/ 9928791 h 10261600"/>
              <a:gd name="connsiteX135" fmla="*/ 8096353 w 9815441"/>
              <a:gd name="connsiteY135" fmla="*/ 9984259 h 10261600"/>
              <a:gd name="connsiteX136" fmla="*/ 8096353 w 9815441"/>
              <a:gd name="connsiteY136" fmla="*/ 10039728 h 10261600"/>
              <a:gd name="connsiteX137" fmla="*/ 8096353 w 9815441"/>
              <a:gd name="connsiteY137" fmla="*/ 10150664 h 10261600"/>
              <a:gd name="connsiteX138" fmla="*/ 8040898 w 9815441"/>
              <a:gd name="connsiteY138" fmla="*/ 10150664 h 10261600"/>
              <a:gd name="connsiteX139" fmla="*/ 8040898 w 9815441"/>
              <a:gd name="connsiteY139" fmla="*/ 10206132 h 10261600"/>
              <a:gd name="connsiteX140" fmla="*/ 7652717 w 9815441"/>
              <a:gd name="connsiteY140" fmla="*/ 10206132 h 10261600"/>
              <a:gd name="connsiteX141" fmla="*/ 7375445 w 9815441"/>
              <a:gd name="connsiteY141" fmla="*/ 10150664 h 10261600"/>
              <a:gd name="connsiteX142" fmla="*/ 7264535 w 9815441"/>
              <a:gd name="connsiteY142" fmla="*/ 10095196 h 10261600"/>
              <a:gd name="connsiteX143" fmla="*/ 7319990 w 9815441"/>
              <a:gd name="connsiteY143" fmla="*/ 10095196 h 10261600"/>
              <a:gd name="connsiteX144" fmla="*/ 7264535 w 9815441"/>
              <a:gd name="connsiteY144" fmla="*/ 10039728 h 10261600"/>
              <a:gd name="connsiteX145" fmla="*/ 7264535 w 9815441"/>
              <a:gd name="connsiteY145" fmla="*/ 9984259 h 10261600"/>
              <a:gd name="connsiteX146" fmla="*/ 7264535 w 9815441"/>
              <a:gd name="connsiteY146" fmla="*/ 9817855 h 10261600"/>
              <a:gd name="connsiteX147" fmla="*/ 7264535 w 9815441"/>
              <a:gd name="connsiteY147" fmla="*/ 9762387 h 10261600"/>
              <a:gd name="connsiteX148" fmla="*/ 7264535 w 9815441"/>
              <a:gd name="connsiteY148" fmla="*/ 9706919 h 10261600"/>
              <a:gd name="connsiteX149" fmla="*/ 7264535 w 9815441"/>
              <a:gd name="connsiteY149" fmla="*/ 9595983 h 10261600"/>
              <a:gd name="connsiteX150" fmla="*/ 7209081 w 9815441"/>
              <a:gd name="connsiteY150" fmla="*/ 9263174 h 10261600"/>
              <a:gd name="connsiteX151" fmla="*/ 7153627 w 9815441"/>
              <a:gd name="connsiteY151" fmla="*/ 9263174 h 10261600"/>
              <a:gd name="connsiteX152" fmla="*/ 7042717 w 9815441"/>
              <a:gd name="connsiteY152" fmla="*/ 9041302 h 10261600"/>
              <a:gd name="connsiteX153" fmla="*/ 7042717 w 9815441"/>
              <a:gd name="connsiteY153" fmla="*/ 8985834 h 10261600"/>
              <a:gd name="connsiteX154" fmla="*/ 6987263 w 9815441"/>
              <a:gd name="connsiteY154" fmla="*/ 8930365 h 10261600"/>
              <a:gd name="connsiteX155" fmla="*/ 6987263 w 9815441"/>
              <a:gd name="connsiteY155" fmla="*/ 8819429 h 10261600"/>
              <a:gd name="connsiteX156" fmla="*/ 6987263 w 9815441"/>
              <a:gd name="connsiteY156" fmla="*/ 8763961 h 10261600"/>
              <a:gd name="connsiteX157" fmla="*/ 6987263 w 9815441"/>
              <a:gd name="connsiteY157" fmla="*/ 8597557 h 10261600"/>
              <a:gd name="connsiteX158" fmla="*/ 7042717 w 9815441"/>
              <a:gd name="connsiteY158" fmla="*/ 8597557 h 10261600"/>
              <a:gd name="connsiteX159" fmla="*/ 7042717 w 9815441"/>
              <a:gd name="connsiteY159" fmla="*/ 8375684 h 10261600"/>
              <a:gd name="connsiteX160" fmla="*/ 6987263 w 9815441"/>
              <a:gd name="connsiteY160" fmla="*/ 7543662 h 10261600"/>
              <a:gd name="connsiteX161" fmla="*/ 6820899 w 9815441"/>
              <a:gd name="connsiteY161" fmla="*/ 6656173 h 10261600"/>
              <a:gd name="connsiteX162" fmla="*/ 6820899 w 9815441"/>
              <a:gd name="connsiteY162" fmla="*/ 6600705 h 10261600"/>
              <a:gd name="connsiteX163" fmla="*/ 6765445 w 9815441"/>
              <a:gd name="connsiteY163" fmla="*/ 6545237 h 10261600"/>
              <a:gd name="connsiteX164" fmla="*/ 5878174 w 9815441"/>
              <a:gd name="connsiteY164" fmla="*/ 6489769 h 10261600"/>
              <a:gd name="connsiteX165" fmla="*/ 5101811 w 9815441"/>
              <a:gd name="connsiteY165" fmla="*/ 6212428 h 10261600"/>
              <a:gd name="connsiteX166" fmla="*/ 4380903 w 9815441"/>
              <a:gd name="connsiteY166" fmla="*/ 5935088 h 10261600"/>
              <a:gd name="connsiteX167" fmla="*/ 3604541 w 9815441"/>
              <a:gd name="connsiteY167" fmla="*/ 5768683 h 10261600"/>
              <a:gd name="connsiteX168" fmla="*/ 3382723 w 9815441"/>
              <a:gd name="connsiteY168" fmla="*/ 5824152 h 10261600"/>
              <a:gd name="connsiteX169" fmla="*/ 3327268 w 9815441"/>
              <a:gd name="connsiteY169" fmla="*/ 5879620 h 10261600"/>
              <a:gd name="connsiteX170" fmla="*/ 3271814 w 9815441"/>
              <a:gd name="connsiteY170" fmla="*/ 5935088 h 10261600"/>
              <a:gd name="connsiteX171" fmla="*/ 3216359 w 9815441"/>
              <a:gd name="connsiteY171" fmla="*/ 5935088 h 10261600"/>
              <a:gd name="connsiteX172" fmla="*/ 3216359 w 9815441"/>
              <a:gd name="connsiteY172" fmla="*/ 5990556 h 10261600"/>
              <a:gd name="connsiteX173" fmla="*/ 3160905 w 9815441"/>
              <a:gd name="connsiteY173" fmla="*/ 6046024 h 10261600"/>
              <a:gd name="connsiteX174" fmla="*/ 2989343 w 9815441"/>
              <a:gd name="connsiteY174" fmla="*/ 6475035 h 10261600"/>
              <a:gd name="connsiteX175" fmla="*/ 2960653 w 9815441"/>
              <a:gd name="connsiteY175" fmla="*/ 6546778 h 10261600"/>
              <a:gd name="connsiteX176" fmla="*/ 2946019 w 9815441"/>
              <a:gd name="connsiteY176" fmla="*/ 6552171 h 10261600"/>
              <a:gd name="connsiteX177" fmla="*/ 2939954 w 9815441"/>
              <a:gd name="connsiteY177" fmla="*/ 6568637 h 10261600"/>
              <a:gd name="connsiteX178" fmla="*/ 2939854 w 9815441"/>
              <a:gd name="connsiteY178" fmla="*/ 6572322 h 10261600"/>
              <a:gd name="connsiteX179" fmla="*/ 2939087 w 9815441"/>
              <a:gd name="connsiteY179" fmla="*/ 6572971 h 10261600"/>
              <a:gd name="connsiteX180" fmla="*/ 2883633 w 9815441"/>
              <a:gd name="connsiteY180" fmla="*/ 6600705 h 10261600"/>
              <a:gd name="connsiteX181" fmla="*/ 2883633 w 9815441"/>
              <a:gd name="connsiteY181" fmla="*/ 6656173 h 10261600"/>
              <a:gd name="connsiteX182" fmla="*/ 2828178 w 9815441"/>
              <a:gd name="connsiteY182" fmla="*/ 6711641 h 10261600"/>
              <a:gd name="connsiteX183" fmla="*/ 2883633 w 9815441"/>
              <a:gd name="connsiteY183" fmla="*/ 6711641 h 10261600"/>
              <a:gd name="connsiteX184" fmla="*/ 2828178 w 9815441"/>
              <a:gd name="connsiteY184" fmla="*/ 6767109 h 10261600"/>
              <a:gd name="connsiteX185" fmla="*/ 2772724 w 9815441"/>
              <a:gd name="connsiteY185" fmla="*/ 6822578 h 10261600"/>
              <a:gd name="connsiteX186" fmla="*/ 2772724 w 9815441"/>
              <a:gd name="connsiteY186" fmla="*/ 6878046 h 10261600"/>
              <a:gd name="connsiteX187" fmla="*/ 2550906 w 9815441"/>
              <a:gd name="connsiteY187" fmla="*/ 7155386 h 10261600"/>
              <a:gd name="connsiteX188" fmla="*/ 2606360 w 9815441"/>
              <a:gd name="connsiteY188" fmla="*/ 7155386 h 10261600"/>
              <a:gd name="connsiteX189" fmla="*/ 2550906 w 9815441"/>
              <a:gd name="connsiteY189" fmla="*/ 7210854 h 10261600"/>
              <a:gd name="connsiteX190" fmla="*/ 2439997 w 9815441"/>
              <a:gd name="connsiteY190" fmla="*/ 7321790 h 10261600"/>
              <a:gd name="connsiteX191" fmla="*/ 2384542 w 9815441"/>
              <a:gd name="connsiteY191" fmla="*/ 7377258 h 10261600"/>
              <a:gd name="connsiteX192" fmla="*/ 1996361 w 9815441"/>
              <a:gd name="connsiteY192" fmla="*/ 7710067 h 10261600"/>
              <a:gd name="connsiteX193" fmla="*/ 1774543 w 9815441"/>
              <a:gd name="connsiteY193" fmla="*/ 7987408 h 10261600"/>
              <a:gd name="connsiteX194" fmla="*/ 1608180 w 9815441"/>
              <a:gd name="connsiteY194" fmla="*/ 8320216 h 10261600"/>
              <a:gd name="connsiteX195" fmla="*/ 1608180 w 9815441"/>
              <a:gd name="connsiteY195" fmla="*/ 8375684 h 10261600"/>
              <a:gd name="connsiteX196" fmla="*/ 1608180 w 9815441"/>
              <a:gd name="connsiteY196" fmla="*/ 8431152 h 10261600"/>
              <a:gd name="connsiteX197" fmla="*/ 1552725 w 9815441"/>
              <a:gd name="connsiteY197" fmla="*/ 8431152 h 10261600"/>
              <a:gd name="connsiteX198" fmla="*/ 1552725 w 9815441"/>
              <a:gd name="connsiteY198" fmla="*/ 8542089 h 10261600"/>
              <a:gd name="connsiteX199" fmla="*/ 1552725 w 9815441"/>
              <a:gd name="connsiteY199" fmla="*/ 8597557 h 10261600"/>
              <a:gd name="connsiteX200" fmla="*/ 1497271 w 9815441"/>
              <a:gd name="connsiteY200" fmla="*/ 8653025 h 10261600"/>
              <a:gd name="connsiteX201" fmla="*/ 1497271 w 9815441"/>
              <a:gd name="connsiteY201" fmla="*/ 8819429 h 10261600"/>
              <a:gd name="connsiteX202" fmla="*/ 1497271 w 9815441"/>
              <a:gd name="connsiteY202" fmla="*/ 8985834 h 10261600"/>
              <a:gd name="connsiteX203" fmla="*/ 1497271 w 9815441"/>
              <a:gd name="connsiteY203" fmla="*/ 9063836 h 10261600"/>
              <a:gd name="connsiteX204" fmla="*/ 1497271 w 9815441"/>
              <a:gd name="connsiteY204" fmla="*/ 9073369 h 10261600"/>
              <a:gd name="connsiteX205" fmla="*/ 1497271 w 9815441"/>
              <a:gd name="connsiteY205" fmla="*/ 9075970 h 10261600"/>
              <a:gd name="connsiteX206" fmla="*/ 1497271 w 9815441"/>
              <a:gd name="connsiteY206" fmla="*/ 9080845 h 10261600"/>
              <a:gd name="connsiteX207" fmla="*/ 1497271 w 9815441"/>
              <a:gd name="connsiteY207" fmla="*/ 9088970 h 10261600"/>
              <a:gd name="connsiteX208" fmla="*/ 1497271 w 9815441"/>
              <a:gd name="connsiteY208" fmla="*/ 9096770 h 10261600"/>
              <a:gd name="connsiteX209" fmla="*/ 1441817 w 9815441"/>
              <a:gd name="connsiteY209" fmla="*/ 9096770 h 10261600"/>
              <a:gd name="connsiteX210" fmla="*/ 1441817 w 9815441"/>
              <a:gd name="connsiteY210" fmla="*/ 9152238 h 10261600"/>
              <a:gd name="connsiteX211" fmla="*/ 1441817 w 9815441"/>
              <a:gd name="connsiteY211" fmla="*/ 9207706 h 10261600"/>
              <a:gd name="connsiteX212" fmla="*/ 1497271 w 9815441"/>
              <a:gd name="connsiteY212" fmla="*/ 9207706 h 10261600"/>
              <a:gd name="connsiteX213" fmla="*/ 1497271 w 9815441"/>
              <a:gd name="connsiteY213" fmla="*/ 9263174 h 10261600"/>
              <a:gd name="connsiteX214" fmla="*/ 1441817 w 9815441"/>
              <a:gd name="connsiteY214" fmla="*/ 9263174 h 10261600"/>
              <a:gd name="connsiteX215" fmla="*/ 1441817 w 9815441"/>
              <a:gd name="connsiteY215" fmla="*/ 9318642 h 10261600"/>
              <a:gd name="connsiteX216" fmla="*/ 1497271 w 9815441"/>
              <a:gd name="connsiteY216" fmla="*/ 9374110 h 10261600"/>
              <a:gd name="connsiteX217" fmla="*/ 1663634 w 9815441"/>
              <a:gd name="connsiteY217" fmla="*/ 9429578 h 10261600"/>
              <a:gd name="connsiteX218" fmla="*/ 1663634 w 9815441"/>
              <a:gd name="connsiteY218" fmla="*/ 9485046 h 10261600"/>
              <a:gd name="connsiteX219" fmla="*/ 1719089 w 9815441"/>
              <a:gd name="connsiteY219" fmla="*/ 9485046 h 10261600"/>
              <a:gd name="connsiteX220" fmla="*/ 1774543 w 9815441"/>
              <a:gd name="connsiteY220" fmla="*/ 9540515 h 10261600"/>
              <a:gd name="connsiteX221" fmla="*/ 1829998 w 9815441"/>
              <a:gd name="connsiteY221" fmla="*/ 9540515 h 10261600"/>
              <a:gd name="connsiteX222" fmla="*/ 1885452 w 9815441"/>
              <a:gd name="connsiteY222" fmla="*/ 9540515 h 10261600"/>
              <a:gd name="connsiteX223" fmla="*/ 1940907 w 9815441"/>
              <a:gd name="connsiteY223" fmla="*/ 9651451 h 10261600"/>
              <a:gd name="connsiteX224" fmla="*/ 1996361 w 9815441"/>
              <a:gd name="connsiteY224" fmla="*/ 9817855 h 10261600"/>
              <a:gd name="connsiteX225" fmla="*/ 1940907 w 9815441"/>
              <a:gd name="connsiteY225" fmla="*/ 9817855 h 10261600"/>
              <a:gd name="connsiteX226" fmla="*/ 1829998 w 9815441"/>
              <a:gd name="connsiteY226" fmla="*/ 9817855 h 10261600"/>
              <a:gd name="connsiteX227" fmla="*/ 1774543 w 9815441"/>
              <a:gd name="connsiteY227" fmla="*/ 9817855 h 10261600"/>
              <a:gd name="connsiteX228" fmla="*/ 1719089 w 9815441"/>
              <a:gd name="connsiteY228" fmla="*/ 9817855 h 10261600"/>
              <a:gd name="connsiteX229" fmla="*/ 1368166 w 9815441"/>
              <a:gd name="connsiteY229" fmla="*/ 9817855 h 10261600"/>
              <a:gd name="connsiteX230" fmla="*/ 1330907 w 9815441"/>
              <a:gd name="connsiteY230" fmla="*/ 9817855 h 10261600"/>
              <a:gd name="connsiteX231" fmla="*/ 1219999 w 9815441"/>
              <a:gd name="connsiteY231" fmla="*/ 9762387 h 10261600"/>
              <a:gd name="connsiteX232" fmla="*/ 1164544 w 9815441"/>
              <a:gd name="connsiteY232" fmla="*/ 9762387 h 10261600"/>
              <a:gd name="connsiteX233" fmla="*/ 1164544 w 9815441"/>
              <a:gd name="connsiteY233" fmla="*/ 9706919 h 10261600"/>
              <a:gd name="connsiteX234" fmla="*/ 1109090 w 9815441"/>
              <a:gd name="connsiteY234" fmla="*/ 9540515 h 10261600"/>
              <a:gd name="connsiteX235" fmla="*/ 1109090 w 9815441"/>
              <a:gd name="connsiteY235" fmla="*/ 8930365 h 10261600"/>
              <a:gd name="connsiteX236" fmla="*/ 1109090 w 9815441"/>
              <a:gd name="connsiteY236" fmla="*/ 8708493 h 10261600"/>
              <a:gd name="connsiteX237" fmla="*/ 1053635 w 9815441"/>
              <a:gd name="connsiteY237" fmla="*/ 8431152 h 10261600"/>
              <a:gd name="connsiteX238" fmla="*/ 1053635 w 9815441"/>
              <a:gd name="connsiteY238" fmla="*/ 8375684 h 10261600"/>
              <a:gd name="connsiteX239" fmla="*/ 1053635 w 9815441"/>
              <a:gd name="connsiteY239" fmla="*/ 8320216 h 10261600"/>
              <a:gd name="connsiteX240" fmla="*/ 776363 w 9815441"/>
              <a:gd name="connsiteY240" fmla="*/ 8763961 h 10261600"/>
              <a:gd name="connsiteX241" fmla="*/ 776363 w 9815441"/>
              <a:gd name="connsiteY241" fmla="*/ 8930365 h 10261600"/>
              <a:gd name="connsiteX242" fmla="*/ 720908 w 9815441"/>
              <a:gd name="connsiteY242" fmla="*/ 9318642 h 10261600"/>
              <a:gd name="connsiteX243" fmla="*/ 776363 w 9815441"/>
              <a:gd name="connsiteY243" fmla="*/ 9540515 h 10261600"/>
              <a:gd name="connsiteX244" fmla="*/ 831817 w 9815441"/>
              <a:gd name="connsiteY244" fmla="*/ 9762387 h 10261600"/>
              <a:gd name="connsiteX245" fmla="*/ 1053635 w 9815441"/>
              <a:gd name="connsiteY245" fmla="*/ 9873323 h 10261600"/>
              <a:gd name="connsiteX246" fmla="*/ 1109090 w 9815441"/>
              <a:gd name="connsiteY246" fmla="*/ 9984259 h 10261600"/>
              <a:gd name="connsiteX247" fmla="*/ 1109090 w 9815441"/>
              <a:gd name="connsiteY247" fmla="*/ 10039728 h 10261600"/>
              <a:gd name="connsiteX248" fmla="*/ 1164544 w 9815441"/>
              <a:gd name="connsiteY248" fmla="*/ 10150664 h 10261600"/>
              <a:gd name="connsiteX249" fmla="*/ 1164544 w 9815441"/>
              <a:gd name="connsiteY249" fmla="*/ 10206132 h 10261600"/>
              <a:gd name="connsiteX250" fmla="*/ 1164544 w 9815441"/>
              <a:gd name="connsiteY250" fmla="*/ 10261600 h 10261600"/>
              <a:gd name="connsiteX251" fmla="*/ 1109090 w 9815441"/>
              <a:gd name="connsiteY251" fmla="*/ 10261600 h 10261600"/>
              <a:gd name="connsiteX252" fmla="*/ 998181 w 9815441"/>
              <a:gd name="connsiteY252" fmla="*/ 10261600 h 10261600"/>
              <a:gd name="connsiteX253" fmla="*/ 998181 w 9815441"/>
              <a:gd name="connsiteY253" fmla="*/ 10206132 h 10261600"/>
              <a:gd name="connsiteX254" fmla="*/ 942726 w 9815441"/>
              <a:gd name="connsiteY254" fmla="*/ 10206132 h 10261600"/>
              <a:gd name="connsiteX255" fmla="*/ 942726 w 9815441"/>
              <a:gd name="connsiteY255" fmla="*/ 10261600 h 10261600"/>
              <a:gd name="connsiteX256" fmla="*/ 554545 w 9815441"/>
              <a:gd name="connsiteY256" fmla="*/ 10261600 h 10261600"/>
              <a:gd name="connsiteX257" fmla="*/ 388182 w 9815441"/>
              <a:gd name="connsiteY257" fmla="*/ 10261600 h 10261600"/>
              <a:gd name="connsiteX258" fmla="*/ 388182 w 9815441"/>
              <a:gd name="connsiteY258" fmla="*/ 10206132 h 10261600"/>
              <a:gd name="connsiteX259" fmla="*/ 332727 w 9815441"/>
              <a:gd name="connsiteY259" fmla="*/ 9984259 h 10261600"/>
              <a:gd name="connsiteX260" fmla="*/ 277273 w 9815441"/>
              <a:gd name="connsiteY260" fmla="*/ 9706919 h 10261600"/>
              <a:gd name="connsiteX261" fmla="*/ 221818 w 9815441"/>
              <a:gd name="connsiteY261" fmla="*/ 9651451 h 10261600"/>
              <a:gd name="connsiteX262" fmla="*/ 332727 w 9815441"/>
              <a:gd name="connsiteY262" fmla="*/ 8597557 h 10261600"/>
              <a:gd name="connsiteX263" fmla="*/ 332727 w 9815441"/>
              <a:gd name="connsiteY263" fmla="*/ 8209280 h 10261600"/>
              <a:gd name="connsiteX264" fmla="*/ 277273 w 9815441"/>
              <a:gd name="connsiteY264" fmla="*/ 8209280 h 10261600"/>
              <a:gd name="connsiteX265" fmla="*/ 609999 w 9815441"/>
              <a:gd name="connsiteY265" fmla="*/ 7876472 h 10261600"/>
              <a:gd name="connsiteX266" fmla="*/ 665454 w 9815441"/>
              <a:gd name="connsiteY266" fmla="*/ 7821003 h 10261600"/>
              <a:gd name="connsiteX267" fmla="*/ 831817 w 9815441"/>
              <a:gd name="connsiteY267" fmla="*/ 7599131 h 10261600"/>
              <a:gd name="connsiteX268" fmla="*/ 1053635 w 9815441"/>
              <a:gd name="connsiteY268" fmla="*/ 7210854 h 10261600"/>
              <a:gd name="connsiteX269" fmla="*/ 1441817 w 9815441"/>
              <a:gd name="connsiteY269" fmla="*/ 6156960 h 10261600"/>
              <a:gd name="connsiteX270" fmla="*/ 1441817 w 9815441"/>
              <a:gd name="connsiteY270" fmla="*/ 6046024 h 10261600"/>
              <a:gd name="connsiteX271" fmla="*/ 1330907 w 9815441"/>
              <a:gd name="connsiteY271" fmla="*/ 6378833 h 10261600"/>
              <a:gd name="connsiteX272" fmla="*/ 609999 w 9815441"/>
              <a:gd name="connsiteY272" fmla="*/ 6988982 h 10261600"/>
              <a:gd name="connsiteX273" fmla="*/ 0 w 9815441"/>
              <a:gd name="connsiteY273" fmla="*/ 6767109 h 10261600"/>
              <a:gd name="connsiteX274" fmla="*/ 0 w 9815441"/>
              <a:gd name="connsiteY274" fmla="*/ 6711641 h 10261600"/>
              <a:gd name="connsiteX275" fmla="*/ 0 w 9815441"/>
              <a:gd name="connsiteY275" fmla="*/ 6656173 h 10261600"/>
              <a:gd name="connsiteX276" fmla="*/ 55455 w 9815441"/>
              <a:gd name="connsiteY276" fmla="*/ 6656173 h 10261600"/>
              <a:gd name="connsiteX277" fmla="*/ 55455 w 9815441"/>
              <a:gd name="connsiteY277" fmla="*/ 6711641 h 10261600"/>
              <a:gd name="connsiteX278" fmla="*/ 110909 w 9815441"/>
              <a:gd name="connsiteY278" fmla="*/ 6767109 h 10261600"/>
              <a:gd name="connsiteX279" fmla="*/ 665454 w 9815441"/>
              <a:gd name="connsiteY279" fmla="*/ 6767109 h 10261600"/>
              <a:gd name="connsiteX280" fmla="*/ 998181 w 9815441"/>
              <a:gd name="connsiteY280" fmla="*/ 6434301 h 10261600"/>
              <a:gd name="connsiteX281" fmla="*/ 1219999 w 9815441"/>
              <a:gd name="connsiteY281" fmla="*/ 5935088 h 10261600"/>
              <a:gd name="connsiteX282" fmla="*/ 1441817 w 9815441"/>
              <a:gd name="connsiteY282" fmla="*/ 5158534 h 10261600"/>
              <a:gd name="connsiteX283" fmla="*/ 1441817 w 9815441"/>
              <a:gd name="connsiteY283" fmla="*/ 4825726 h 10261600"/>
              <a:gd name="connsiteX284" fmla="*/ 1441817 w 9815441"/>
              <a:gd name="connsiteY284" fmla="*/ 4770258 h 10261600"/>
              <a:gd name="connsiteX285" fmla="*/ 1497271 w 9815441"/>
              <a:gd name="connsiteY285" fmla="*/ 4603853 h 10261600"/>
              <a:gd name="connsiteX286" fmla="*/ 1497271 w 9815441"/>
              <a:gd name="connsiteY286" fmla="*/ 4548385 h 10261600"/>
              <a:gd name="connsiteX287" fmla="*/ 2329088 w 9815441"/>
              <a:gd name="connsiteY287" fmla="*/ 3993704 h 10261600"/>
              <a:gd name="connsiteX288" fmla="*/ 2550906 w 9815441"/>
              <a:gd name="connsiteY288" fmla="*/ 3938236 h 10261600"/>
              <a:gd name="connsiteX289" fmla="*/ 3049996 w 9815441"/>
              <a:gd name="connsiteY289" fmla="*/ 3771831 h 10261600"/>
              <a:gd name="connsiteX290" fmla="*/ 3271814 w 9815441"/>
              <a:gd name="connsiteY290" fmla="*/ 3771831 h 10261600"/>
              <a:gd name="connsiteX291" fmla="*/ 3770904 w 9815441"/>
              <a:gd name="connsiteY291" fmla="*/ 3716363 h 10261600"/>
              <a:gd name="connsiteX292" fmla="*/ 4769085 w 9815441"/>
              <a:gd name="connsiteY292" fmla="*/ 3716363 h 10261600"/>
              <a:gd name="connsiteX293" fmla="*/ 5046357 w 9815441"/>
              <a:gd name="connsiteY293" fmla="*/ 3660895 h 10261600"/>
              <a:gd name="connsiteX294" fmla="*/ 5878174 w 9815441"/>
              <a:gd name="connsiteY294" fmla="*/ 3494491 h 10261600"/>
              <a:gd name="connsiteX295" fmla="*/ 5933628 w 9815441"/>
              <a:gd name="connsiteY295" fmla="*/ 3494491 h 10261600"/>
              <a:gd name="connsiteX296" fmla="*/ 6210901 w 9815441"/>
              <a:gd name="connsiteY296" fmla="*/ 3328087 h 10261600"/>
              <a:gd name="connsiteX297" fmla="*/ 6266355 w 9815441"/>
              <a:gd name="connsiteY297" fmla="*/ 3328087 h 10261600"/>
              <a:gd name="connsiteX298" fmla="*/ 6321810 w 9815441"/>
              <a:gd name="connsiteY298" fmla="*/ 3272619 h 10261600"/>
              <a:gd name="connsiteX299" fmla="*/ 6654537 w 9815441"/>
              <a:gd name="connsiteY299" fmla="*/ 3050746 h 10261600"/>
              <a:gd name="connsiteX300" fmla="*/ 6765445 w 9815441"/>
              <a:gd name="connsiteY300" fmla="*/ 2995278 h 10261600"/>
              <a:gd name="connsiteX301" fmla="*/ 6820899 w 9815441"/>
              <a:gd name="connsiteY301" fmla="*/ 2884342 h 10261600"/>
              <a:gd name="connsiteX302" fmla="*/ 6820899 w 9815441"/>
              <a:gd name="connsiteY302" fmla="*/ 2939810 h 10261600"/>
              <a:gd name="connsiteX303" fmla="*/ 6876354 w 9815441"/>
              <a:gd name="connsiteY303" fmla="*/ 2884342 h 10261600"/>
              <a:gd name="connsiteX304" fmla="*/ 6987263 w 9815441"/>
              <a:gd name="connsiteY304" fmla="*/ 2440597 h 10261600"/>
              <a:gd name="connsiteX305" fmla="*/ 7042717 w 9815441"/>
              <a:gd name="connsiteY305" fmla="*/ 2163257 h 10261600"/>
              <a:gd name="connsiteX306" fmla="*/ 7098172 w 9815441"/>
              <a:gd name="connsiteY306" fmla="*/ 2163257 h 10261600"/>
              <a:gd name="connsiteX307" fmla="*/ 7541808 w 9815441"/>
              <a:gd name="connsiteY307" fmla="*/ 1220299 h 10261600"/>
              <a:gd name="connsiteX308" fmla="*/ 7708171 w 9815441"/>
              <a:gd name="connsiteY308" fmla="*/ 1053894 h 10261600"/>
              <a:gd name="connsiteX309" fmla="*/ 7708171 w 9815441"/>
              <a:gd name="connsiteY309" fmla="*/ 998426 h 10261600"/>
              <a:gd name="connsiteX310" fmla="*/ 7763625 w 9815441"/>
              <a:gd name="connsiteY310" fmla="*/ 942958 h 10261600"/>
              <a:gd name="connsiteX311" fmla="*/ 7819080 w 9815441"/>
              <a:gd name="connsiteY311" fmla="*/ 832022 h 10261600"/>
              <a:gd name="connsiteX312" fmla="*/ 7985443 w 9815441"/>
              <a:gd name="connsiteY312" fmla="*/ 443745 h 10261600"/>
              <a:gd name="connsiteX313" fmla="*/ 8151807 w 9815441"/>
              <a:gd name="connsiteY313" fmla="*/ 166405 h 10261600"/>
              <a:gd name="connsiteX314" fmla="*/ 8151807 w 9815441"/>
              <a:gd name="connsiteY314" fmla="*/ 55468 h 10261600"/>
              <a:gd name="connsiteX315" fmla="*/ 8207261 w 9815441"/>
              <a:gd name="connsiteY315" fmla="*/ 0 h 102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9815441" h="10261600">
                <a:moveTo>
                  <a:pt x="1829998" y="9485046"/>
                </a:moveTo>
                <a:cubicBezTo>
                  <a:pt x="1829998" y="9540515"/>
                  <a:pt x="1774543" y="9540515"/>
                  <a:pt x="1774543" y="9540515"/>
                </a:cubicBezTo>
                <a:cubicBezTo>
                  <a:pt x="1774543" y="9485046"/>
                  <a:pt x="1774543" y="9485046"/>
                  <a:pt x="1829998" y="9485046"/>
                </a:cubicBezTo>
                <a:close/>
                <a:moveTo>
                  <a:pt x="1774543" y="9429578"/>
                </a:moveTo>
                <a:cubicBezTo>
                  <a:pt x="1774543" y="9485046"/>
                  <a:pt x="1774543" y="9485046"/>
                  <a:pt x="1719089" y="9485046"/>
                </a:cubicBezTo>
                <a:cubicBezTo>
                  <a:pt x="1719089" y="9485046"/>
                  <a:pt x="1774543" y="9485046"/>
                  <a:pt x="1774543" y="9429578"/>
                </a:cubicBezTo>
                <a:close/>
                <a:moveTo>
                  <a:pt x="1608180" y="8486621"/>
                </a:moveTo>
                <a:cubicBezTo>
                  <a:pt x="1608180" y="8486621"/>
                  <a:pt x="1608180" y="8486621"/>
                  <a:pt x="1608180" y="8542089"/>
                </a:cubicBezTo>
                <a:cubicBezTo>
                  <a:pt x="1608180" y="8542089"/>
                  <a:pt x="1552725" y="8542089"/>
                  <a:pt x="1552725" y="8542089"/>
                </a:cubicBezTo>
                <a:cubicBezTo>
                  <a:pt x="1552725" y="8542089"/>
                  <a:pt x="1608180" y="8542089"/>
                  <a:pt x="1608180" y="8486621"/>
                </a:cubicBezTo>
                <a:close/>
                <a:moveTo>
                  <a:pt x="7929989" y="7765535"/>
                </a:moveTo>
                <a:cubicBezTo>
                  <a:pt x="7874535" y="7821003"/>
                  <a:pt x="7874535" y="7821003"/>
                  <a:pt x="7874535" y="7821003"/>
                </a:cubicBezTo>
                <a:cubicBezTo>
                  <a:pt x="7874535" y="7821003"/>
                  <a:pt x="7874535" y="7765535"/>
                  <a:pt x="7929989" y="7765535"/>
                </a:cubicBezTo>
                <a:close/>
                <a:moveTo>
                  <a:pt x="2955853" y="6558782"/>
                </a:moveTo>
                <a:lnTo>
                  <a:pt x="2939087" y="6600705"/>
                </a:lnTo>
                <a:lnTo>
                  <a:pt x="2939854" y="6572322"/>
                </a:lnTo>
                <a:close/>
                <a:moveTo>
                  <a:pt x="2994541" y="6545237"/>
                </a:moveTo>
                <a:cubicBezTo>
                  <a:pt x="2980678" y="6545237"/>
                  <a:pt x="2970280" y="6548704"/>
                  <a:pt x="2961615" y="6553904"/>
                </a:cubicBezTo>
                <a:lnTo>
                  <a:pt x="2955853" y="6558782"/>
                </a:lnTo>
                <a:lnTo>
                  <a:pt x="2960653" y="6546778"/>
                </a:lnTo>
                <a:lnTo>
                  <a:pt x="2962482" y="6546104"/>
                </a:lnTo>
                <a:cubicBezTo>
                  <a:pt x="2970280" y="6545237"/>
                  <a:pt x="2980678" y="6545237"/>
                  <a:pt x="2994541" y="6545237"/>
                </a:cubicBezTo>
                <a:close/>
                <a:moveTo>
                  <a:pt x="9039078" y="2828874"/>
                </a:moveTo>
                <a:cubicBezTo>
                  <a:pt x="9094533" y="2884342"/>
                  <a:pt x="9094533" y="2884342"/>
                  <a:pt x="9094533" y="2884342"/>
                </a:cubicBezTo>
                <a:cubicBezTo>
                  <a:pt x="9094533" y="2939810"/>
                  <a:pt x="9094533" y="2939810"/>
                  <a:pt x="9094533" y="2939810"/>
                </a:cubicBezTo>
                <a:cubicBezTo>
                  <a:pt x="9094533" y="2884342"/>
                  <a:pt x="9039078" y="2884342"/>
                  <a:pt x="9039078" y="2828874"/>
                </a:cubicBezTo>
                <a:close/>
                <a:moveTo>
                  <a:pt x="8207261" y="0"/>
                </a:moveTo>
                <a:cubicBezTo>
                  <a:pt x="8262716" y="0"/>
                  <a:pt x="8262716" y="0"/>
                  <a:pt x="8262716" y="0"/>
                </a:cubicBezTo>
                <a:cubicBezTo>
                  <a:pt x="8262716" y="55468"/>
                  <a:pt x="8262716" y="55468"/>
                  <a:pt x="8262716" y="55468"/>
                </a:cubicBezTo>
                <a:cubicBezTo>
                  <a:pt x="8318171" y="55468"/>
                  <a:pt x="8318171" y="110936"/>
                  <a:pt x="8318171" y="166405"/>
                </a:cubicBezTo>
                <a:cubicBezTo>
                  <a:pt x="8318171" y="221873"/>
                  <a:pt x="8318171" y="332809"/>
                  <a:pt x="8318171" y="443745"/>
                </a:cubicBezTo>
                <a:cubicBezTo>
                  <a:pt x="8318171" y="443745"/>
                  <a:pt x="8318171" y="443745"/>
                  <a:pt x="8318171" y="499213"/>
                </a:cubicBezTo>
                <a:cubicBezTo>
                  <a:pt x="8318171" y="554681"/>
                  <a:pt x="8373625" y="665618"/>
                  <a:pt x="8373625" y="721086"/>
                </a:cubicBezTo>
                <a:cubicBezTo>
                  <a:pt x="8373625" y="776554"/>
                  <a:pt x="8373625" y="776554"/>
                  <a:pt x="8373625" y="832022"/>
                </a:cubicBezTo>
                <a:cubicBezTo>
                  <a:pt x="8429079" y="832022"/>
                  <a:pt x="8429079" y="832022"/>
                  <a:pt x="8429079" y="832022"/>
                </a:cubicBezTo>
                <a:cubicBezTo>
                  <a:pt x="8429079" y="832022"/>
                  <a:pt x="8429079" y="887490"/>
                  <a:pt x="8429079" y="887490"/>
                </a:cubicBezTo>
                <a:cubicBezTo>
                  <a:pt x="8484534" y="887490"/>
                  <a:pt x="8484534" y="887490"/>
                  <a:pt x="8539988" y="942958"/>
                </a:cubicBezTo>
                <a:cubicBezTo>
                  <a:pt x="8650897" y="998426"/>
                  <a:pt x="8761806" y="1053894"/>
                  <a:pt x="8872715" y="1164831"/>
                </a:cubicBezTo>
                <a:cubicBezTo>
                  <a:pt x="8928169" y="1220299"/>
                  <a:pt x="8928169" y="1220299"/>
                  <a:pt x="8983624" y="1275767"/>
                </a:cubicBezTo>
                <a:cubicBezTo>
                  <a:pt x="9039078" y="1331235"/>
                  <a:pt x="9094533" y="1386703"/>
                  <a:pt x="9094533" y="1497639"/>
                </a:cubicBezTo>
                <a:cubicBezTo>
                  <a:pt x="9094533" y="1497639"/>
                  <a:pt x="9094533" y="1553107"/>
                  <a:pt x="9094533" y="1553107"/>
                </a:cubicBezTo>
                <a:cubicBezTo>
                  <a:pt x="9094533" y="1608575"/>
                  <a:pt x="9149987" y="1608575"/>
                  <a:pt x="9149987" y="1608575"/>
                </a:cubicBezTo>
                <a:cubicBezTo>
                  <a:pt x="9205442" y="1664044"/>
                  <a:pt x="9205442" y="1664044"/>
                  <a:pt x="9260896" y="1664044"/>
                </a:cubicBezTo>
                <a:cubicBezTo>
                  <a:pt x="9260896" y="1719512"/>
                  <a:pt x="9260896" y="1719512"/>
                  <a:pt x="9260896" y="1719512"/>
                </a:cubicBezTo>
                <a:cubicBezTo>
                  <a:pt x="9316351" y="1774980"/>
                  <a:pt x="9371805" y="1774980"/>
                  <a:pt x="9427260" y="1830448"/>
                </a:cubicBezTo>
                <a:cubicBezTo>
                  <a:pt x="9482714" y="1830448"/>
                  <a:pt x="9538169" y="1885916"/>
                  <a:pt x="9593623" y="1885916"/>
                </a:cubicBezTo>
                <a:cubicBezTo>
                  <a:pt x="9649078" y="1941384"/>
                  <a:pt x="9704532" y="1941384"/>
                  <a:pt x="9759987" y="1996852"/>
                </a:cubicBezTo>
                <a:lnTo>
                  <a:pt x="9759987" y="1996852"/>
                </a:lnTo>
                <a:cubicBezTo>
                  <a:pt x="9732259" y="1996852"/>
                  <a:pt x="9704532" y="1996852"/>
                  <a:pt x="9704532" y="1996852"/>
                </a:cubicBezTo>
                <a:cubicBezTo>
                  <a:pt x="9704532" y="1996852"/>
                  <a:pt x="9704532" y="1996852"/>
                  <a:pt x="9704532" y="2052320"/>
                </a:cubicBezTo>
                <a:cubicBezTo>
                  <a:pt x="9815441" y="2052320"/>
                  <a:pt x="9815441" y="2052320"/>
                  <a:pt x="9815441" y="2107788"/>
                </a:cubicBezTo>
                <a:cubicBezTo>
                  <a:pt x="9815441" y="2163257"/>
                  <a:pt x="9815441" y="2218725"/>
                  <a:pt x="9759987" y="2274193"/>
                </a:cubicBezTo>
                <a:cubicBezTo>
                  <a:pt x="9759987" y="2274193"/>
                  <a:pt x="9759987" y="2274193"/>
                  <a:pt x="9704532" y="2329661"/>
                </a:cubicBezTo>
                <a:cubicBezTo>
                  <a:pt x="9704532" y="2385129"/>
                  <a:pt x="9704532" y="2496065"/>
                  <a:pt x="9649078" y="2607001"/>
                </a:cubicBezTo>
                <a:cubicBezTo>
                  <a:pt x="9593623" y="2662469"/>
                  <a:pt x="9593623" y="2662469"/>
                  <a:pt x="9538169" y="2717937"/>
                </a:cubicBezTo>
                <a:cubicBezTo>
                  <a:pt x="9482714" y="2773406"/>
                  <a:pt x="9427260" y="2828874"/>
                  <a:pt x="9371805" y="2828874"/>
                </a:cubicBezTo>
                <a:cubicBezTo>
                  <a:pt x="9316351" y="2828874"/>
                  <a:pt x="9316351" y="2828874"/>
                  <a:pt x="9316351" y="2828874"/>
                </a:cubicBezTo>
                <a:cubicBezTo>
                  <a:pt x="9316351" y="2828874"/>
                  <a:pt x="9316351" y="2884342"/>
                  <a:pt x="9260896" y="2884342"/>
                </a:cubicBezTo>
                <a:cubicBezTo>
                  <a:pt x="9260896" y="2884342"/>
                  <a:pt x="9260896" y="2884342"/>
                  <a:pt x="9205442" y="2884342"/>
                </a:cubicBezTo>
                <a:cubicBezTo>
                  <a:pt x="9149987" y="2884342"/>
                  <a:pt x="9149987" y="2884342"/>
                  <a:pt x="9094533" y="2884342"/>
                </a:cubicBezTo>
                <a:cubicBezTo>
                  <a:pt x="9094533" y="2884342"/>
                  <a:pt x="9094533" y="2884342"/>
                  <a:pt x="9094533" y="2828874"/>
                </a:cubicBezTo>
                <a:cubicBezTo>
                  <a:pt x="9094533" y="2828874"/>
                  <a:pt x="9039078" y="2828874"/>
                  <a:pt x="9039078" y="2828874"/>
                </a:cubicBezTo>
                <a:cubicBezTo>
                  <a:pt x="9039078" y="2828874"/>
                  <a:pt x="8983624" y="2828874"/>
                  <a:pt x="8983624" y="2828874"/>
                </a:cubicBezTo>
                <a:cubicBezTo>
                  <a:pt x="8928169" y="2828874"/>
                  <a:pt x="8928169" y="2828874"/>
                  <a:pt x="8872715" y="2773406"/>
                </a:cubicBezTo>
                <a:cubicBezTo>
                  <a:pt x="8872715" y="2773406"/>
                  <a:pt x="8817261" y="2773406"/>
                  <a:pt x="8817261" y="2773406"/>
                </a:cubicBezTo>
                <a:cubicBezTo>
                  <a:pt x="8761806" y="2773406"/>
                  <a:pt x="8706352" y="2717937"/>
                  <a:pt x="8650897" y="2662469"/>
                </a:cubicBezTo>
                <a:cubicBezTo>
                  <a:pt x="8650897" y="2662469"/>
                  <a:pt x="8595443" y="2662469"/>
                  <a:pt x="8595443" y="2607001"/>
                </a:cubicBezTo>
                <a:cubicBezTo>
                  <a:pt x="8595443" y="2607001"/>
                  <a:pt x="8539988" y="2551533"/>
                  <a:pt x="8539988" y="2551533"/>
                </a:cubicBezTo>
                <a:cubicBezTo>
                  <a:pt x="8539988" y="2551533"/>
                  <a:pt x="8539988" y="2551533"/>
                  <a:pt x="8539988" y="2496065"/>
                </a:cubicBezTo>
                <a:cubicBezTo>
                  <a:pt x="8484534" y="2496065"/>
                  <a:pt x="8484534" y="2496065"/>
                  <a:pt x="8484534" y="2496065"/>
                </a:cubicBezTo>
                <a:cubicBezTo>
                  <a:pt x="8484534" y="2440597"/>
                  <a:pt x="8429079" y="2440597"/>
                  <a:pt x="8429079" y="2440597"/>
                </a:cubicBezTo>
                <a:cubicBezTo>
                  <a:pt x="8429079" y="2440597"/>
                  <a:pt x="8429079" y="2385129"/>
                  <a:pt x="8429079" y="2385129"/>
                </a:cubicBezTo>
                <a:cubicBezTo>
                  <a:pt x="8373625" y="2385129"/>
                  <a:pt x="8373625" y="2385129"/>
                  <a:pt x="8373625" y="2385129"/>
                </a:cubicBezTo>
                <a:cubicBezTo>
                  <a:pt x="8373625" y="2440597"/>
                  <a:pt x="8373625" y="2440597"/>
                  <a:pt x="8373625" y="2440597"/>
                </a:cubicBezTo>
                <a:cubicBezTo>
                  <a:pt x="8373625" y="2496065"/>
                  <a:pt x="8318171" y="2551533"/>
                  <a:pt x="8318171" y="2607001"/>
                </a:cubicBezTo>
                <a:cubicBezTo>
                  <a:pt x="8318171" y="2607001"/>
                  <a:pt x="8318171" y="2662469"/>
                  <a:pt x="8318171" y="2717937"/>
                </a:cubicBezTo>
                <a:cubicBezTo>
                  <a:pt x="8318171" y="2828874"/>
                  <a:pt x="8318171" y="2939810"/>
                  <a:pt x="8318171" y="3050746"/>
                </a:cubicBezTo>
                <a:cubicBezTo>
                  <a:pt x="8262716" y="3217150"/>
                  <a:pt x="8262716" y="3383555"/>
                  <a:pt x="8262716" y="3549959"/>
                </a:cubicBezTo>
                <a:cubicBezTo>
                  <a:pt x="8262716" y="3716363"/>
                  <a:pt x="8262716" y="3882768"/>
                  <a:pt x="8318171" y="4049172"/>
                </a:cubicBezTo>
                <a:cubicBezTo>
                  <a:pt x="8318171" y="4271045"/>
                  <a:pt x="8318171" y="4437449"/>
                  <a:pt x="8318171" y="4659321"/>
                </a:cubicBezTo>
                <a:cubicBezTo>
                  <a:pt x="8373625" y="4881194"/>
                  <a:pt x="8318171" y="5158534"/>
                  <a:pt x="8207261" y="5380407"/>
                </a:cubicBezTo>
                <a:cubicBezTo>
                  <a:pt x="8207261" y="5380407"/>
                  <a:pt x="8207261" y="5435875"/>
                  <a:pt x="8207261" y="5491343"/>
                </a:cubicBezTo>
                <a:cubicBezTo>
                  <a:pt x="8151807" y="5713215"/>
                  <a:pt x="8096353" y="5990556"/>
                  <a:pt x="7985443" y="6212428"/>
                </a:cubicBezTo>
                <a:cubicBezTo>
                  <a:pt x="7985443" y="6267896"/>
                  <a:pt x="7985443" y="6267896"/>
                  <a:pt x="7985443" y="6323365"/>
                </a:cubicBezTo>
                <a:cubicBezTo>
                  <a:pt x="7985443" y="6323365"/>
                  <a:pt x="7985443" y="6378833"/>
                  <a:pt x="7985443" y="6378833"/>
                </a:cubicBezTo>
                <a:cubicBezTo>
                  <a:pt x="7985443" y="6434301"/>
                  <a:pt x="7985443" y="6434301"/>
                  <a:pt x="7985443" y="6489769"/>
                </a:cubicBezTo>
                <a:cubicBezTo>
                  <a:pt x="8040898" y="6489769"/>
                  <a:pt x="8040898" y="6489769"/>
                  <a:pt x="8040898" y="6489769"/>
                </a:cubicBezTo>
                <a:cubicBezTo>
                  <a:pt x="7985443" y="6545237"/>
                  <a:pt x="7985443" y="6545237"/>
                  <a:pt x="7985443" y="6600705"/>
                </a:cubicBezTo>
                <a:cubicBezTo>
                  <a:pt x="7985443" y="6711641"/>
                  <a:pt x="7985443" y="6822578"/>
                  <a:pt x="7929989" y="6933514"/>
                </a:cubicBezTo>
                <a:cubicBezTo>
                  <a:pt x="7929989" y="7044450"/>
                  <a:pt x="7929989" y="7155386"/>
                  <a:pt x="7874535" y="7266322"/>
                </a:cubicBezTo>
                <a:cubicBezTo>
                  <a:pt x="7874535" y="7280189"/>
                  <a:pt x="7874535" y="7290589"/>
                  <a:pt x="7874535" y="7297523"/>
                </a:cubicBezTo>
                <a:lnTo>
                  <a:pt x="7874535" y="7299256"/>
                </a:lnTo>
                <a:lnTo>
                  <a:pt x="7874535" y="7307923"/>
                </a:lnTo>
                <a:lnTo>
                  <a:pt x="7874535" y="7321790"/>
                </a:lnTo>
                <a:cubicBezTo>
                  <a:pt x="7874535" y="7335657"/>
                  <a:pt x="7874535" y="7349524"/>
                  <a:pt x="7874535" y="7377258"/>
                </a:cubicBezTo>
                <a:cubicBezTo>
                  <a:pt x="7874535" y="7377258"/>
                  <a:pt x="7874535" y="7391125"/>
                  <a:pt x="7874535" y="7411926"/>
                </a:cubicBezTo>
                <a:lnTo>
                  <a:pt x="7874535" y="7432726"/>
                </a:lnTo>
                <a:lnTo>
                  <a:pt x="7874535" y="7447460"/>
                </a:lnTo>
                <a:lnTo>
                  <a:pt x="7874535" y="7465660"/>
                </a:lnTo>
                <a:cubicBezTo>
                  <a:pt x="7874535" y="7474327"/>
                  <a:pt x="7874535" y="7481261"/>
                  <a:pt x="7874535" y="7488194"/>
                </a:cubicBezTo>
                <a:cubicBezTo>
                  <a:pt x="7874535" y="7488194"/>
                  <a:pt x="7874535" y="7488194"/>
                  <a:pt x="7874535" y="7495128"/>
                </a:cubicBezTo>
                <a:lnTo>
                  <a:pt x="7874535" y="7510728"/>
                </a:lnTo>
                <a:lnTo>
                  <a:pt x="7874535" y="7511595"/>
                </a:lnTo>
                <a:cubicBezTo>
                  <a:pt x="7874535" y="7519395"/>
                  <a:pt x="7874535" y="7529795"/>
                  <a:pt x="7874535" y="7543662"/>
                </a:cubicBezTo>
                <a:cubicBezTo>
                  <a:pt x="7874535" y="7599131"/>
                  <a:pt x="7874535" y="7710067"/>
                  <a:pt x="7874535" y="7821003"/>
                </a:cubicBezTo>
                <a:cubicBezTo>
                  <a:pt x="7874535" y="7862605"/>
                  <a:pt x="7874535" y="7873005"/>
                  <a:pt x="7874535" y="7899006"/>
                </a:cubicBezTo>
                <a:lnTo>
                  <a:pt x="7874535" y="7908539"/>
                </a:lnTo>
                <a:cubicBezTo>
                  <a:pt x="7874535" y="7905939"/>
                  <a:pt x="7874535" y="7907673"/>
                  <a:pt x="7874535" y="7911140"/>
                </a:cubicBezTo>
                <a:lnTo>
                  <a:pt x="7874535" y="7916015"/>
                </a:lnTo>
                <a:lnTo>
                  <a:pt x="7874535" y="7924140"/>
                </a:lnTo>
                <a:lnTo>
                  <a:pt x="7874535" y="7931940"/>
                </a:lnTo>
                <a:cubicBezTo>
                  <a:pt x="7874535" y="7931940"/>
                  <a:pt x="7874535" y="7987408"/>
                  <a:pt x="7874535" y="7987408"/>
                </a:cubicBezTo>
                <a:cubicBezTo>
                  <a:pt x="7874535" y="8153812"/>
                  <a:pt x="7874535" y="8375684"/>
                  <a:pt x="7874535" y="8542089"/>
                </a:cubicBezTo>
                <a:cubicBezTo>
                  <a:pt x="7874535" y="8597557"/>
                  <a:pt x="7874535" y="8708493"/>
                  <a:pt x="7874535" y="8763961"/>
                </a:cubicBezTo>
                <a:cubicBezTo>
                  <a:pt x="7874535" y="8763961"/>
                  <a:pt x="7874535" y="8819429"/>
                  <a:pt x="7874535" y="8874897"/>
                </a:cubicBezTo>
                <a:cubicBezTo>
                  <a:pt x="7874535" y="8930365"/>
                  <a:pt x="7874535" y="8930365"/>
                  <a:pt x="7874535" y="8985834"/>
                </a:cubicBezTo>
                <a:cubicBezTo>
                  <a:pt x="7929989" y="9096770"/>
                  <a:pt x="7929989" y="9207706"/>
                  <a:pt x="7985443" y="9263174"/>
                </a:cubicBezTo>
                <a:cubicBezTo>
                  <a:pt x="7985443" y="9263174"/>
                  <a:pt x="7985443" y="9263174"/>
                  <a:pt x="7985443" y="9318642"/>
                </a:cubicBezTo>
                <a:cubicBezTo>
                  <a:pt x="7985443" y="9318642"/>
                  <a:pt x="7985443" y="9374110"/>
                  <a:pt x="8040898" y="9429578"/>
                </a:cubicBezTo>
                <a:cubicBezTo>
                  <a:pt x="8040898" y="9429578"/>
                  <a:pt x="8040898" y="9485046"/>
                  <a:pt x="8096353" y="9485046"/>
                </a:cubicBezTo>
                <a:cubicBezTo>
                  <a:pt x="8096353" y="9485046"/>
                  <a:pt x="8096353" y="9540515"/>
                  <a:pt x="8096353" y="9540515"/>
                </a:cubicBezTo>
                <a:cubicBezTo>
                  <a:pt x="8096353" y="9540515"/>
                  <a:pt x="8096353" y="9540515"/>
                  <a:pt x="8151807" y="9540515"/>
                </a:cubicBezTo>
                <a:cubicBezTo>
                  <a:pt x="8151807" y="9540515"/>
                  <a:pt x="8207261" y="9540515"/>
                  <a:pt x="8207261" y="9540515"/>
                </a:cubicBezTo>
                <a:cubicBezTo>
                  <a:pt x="8262716" y="9540515"/>
                  <a:pt x="8262716" y="9540515"/>
                  <a:pt x="8318171" y="9540515"/>
                </a:cubicBezTo>
                <a:cubicBezTo>
                  <a:pt x="8318171" y="9540515"/>
                  <a:pt x="8318171" y="9595983"/>
                  <a:pt x="8373625" y="9595983"/>
                </a:cubicBezTo>
                <a:cubicBezTo>
                  <a:pt x="8373625" y="9595983"/>
                  <a:pt x="8429079" y="9595983"/>
                  <a:pt x="8429079" y="9595983"/>
                </a:cubicBezTo>
                <a:cubicBezTo>
                  <a:pt x="8484534" y="9595983"/>
                  <a:pt x="8484534" y="9595983"/>
                  <a:pt x="8484534" y="9595983"/>
                </a:cubicBezTo>
                <a:cubicBezTo>
                  <a:pt x="8484534" y="9651451"/>
                  <a:pt x="8429079" y="9651451"/>
                  <a:pt x="8429079" y="9651451"/>
                </a:cubicBezTo>
                <a:cubicBezTo>
                  <a:pt x="8539988" y="9706919"/>
                  <a:pt x="8595443" y="9817855"/>
                  <a:pt x="8539988" y="9928791"/>
                </a:cubicBezTo>
                <a:cubicBezTo>
                  <a:pt x="8539988" y="9928791"/>
                  <a:pt x="8536522" y="9928791"/>
                  <a:pt x="8531323" y="9928791"/>
                </a:cubicBezTo>
                <a:lnTo>
                  <a:pt x="8526125" y="9928791"/>
                </a:lnTo>
                <a:cubicBezTo>
                  <a:pt x="8526124" y="9928791"/>
                  <a:pt x="8522659" y="9928791"/>
                  <a:pt x="8515727" y="9928791"/>
                </a:cubicBezTo>
                <a:lnTo>
                  <a:pt x="8512261" y="9928791"/>
                </a:lnTo>
                <a:cubicBezTo>
                  <a:pt x="8498397" y="9928791"/>
                  <a:pt x="8484534" y="9928791"/>
                  <a:pt x="8484534" y="9928791"/>
                </a:cubicBezTo>
                <a:cubicBezTo>
                  <a:pt x="8373625" y="9928791"/>
                  <a:pt x="8207261" y="9928791"/>
                  <a:pt x="8040898" y="9928791"/>
                </a:cubicBezTo>
                <a:cubicBezTo>
                  <a:pt x="8096353" y="9928791"/>
                  <a:pt x="8096353" y="9984259"/>
                  <a:pt x="8096353" y="9984259"/>
                </a:cubicBezTo>
                <a:cubicBezTo>
                  <a:pt x="8096353" y="9984259"/>
                  <a:pt x="8096353" y="9984259"/>
                  <a:pt x="8096353" y="10039728"/>
                </a:cubicBezTo>
                <a:lnTo>
                  <a:pt x="8096353" y="10150664"/>
                </a:lnTo>
                <a:lnTo>
                  <a:pt x="8040898" y="10150664"/>
                </a:lnTo>
                <a:cubicBezTo>
                  <a:pt x="8040898" y="10150664"/>
                  <a:pt x="8040898" y="10206132"/>
                  <a:pt x="8040898" y="10206132"/>
                </a:cubicBezTo>
                <a:cubicBezTo>
                  <a:pt x="7874535" y="10206132"/>
                  <a:pt x="7763625" y="10206132"/>
                  <a:pt x="7652717" y="10206132"/>
                </a:cubicBezTo>
                <a:cubicBezTo>
                  <a:pt x="7541808" y="10206132"/>
                  <a:pt x="7430899" y="10206132"/>
                  <a:pt x="7375445" y="10150664"/>
                </a:cubicBezTo>
                <a:cubicBezTo>
                  <a:pt x="7319990" y="10150664"/>
                  <a:pt x="7319990" y="10095196"/>
                  <a:pt x="7264535" y="10095196"/>
                </a:cubicBezTo>
                <a:cubicBezTo>
                  <a:pt x="7264535" y="10095196"/>
                  <a:pt x="7319990" y="10095196"/>
                  <a:pt x="7319990" y="10095196"/>
                </a:cubicBezTo>
                <a:cubicBezTo>
                  <a:pt x="7319990" y="10095196"/>
                  <a:pt x="7319990" y="10095196"/>
                  <a:pt x="7264535" y="10039728"/>
                </a:cubicBezTo>
                <a:cubicBezTo>
                  <a:pt x="7264535" y="10039728"/>
                  <a:pt x="7264535" y="10039728"/>
                  <a:pt x="7264535" y="9984259"/>
                </a:cubicBezTo>
                <a:cubicBezTo>
                  <a:pt x="7264535" y="9928791"/>
                  <a:pt x="7264535" y="9873323"/>
                  <a:pt x="7264535" y="9817855"/>
                </a:cubicBezTo>
                <a:cubicBezTo>
                  <a:pt x="7264535" y="9817855"/>
                  <a:pt x="7264535" y="9762387"/>
                  <a:pt x="7264535" y="9762387"/>
                </a:cubicBezTo>
                <a:cubicBezTo>
                  <a:pt x="7264535" y="9762387"/>
                  <a:pt x="7264535" y="9706919"/>
                  <a:pt x="7264535" y="9706919"/>
                </a:cubicBezTo>
                <a:cubicBezTo>
                  <a:pt x="7264535" y="9651451"/>
                  <a:pt x="7264535" y="9651451"/>
                  <a:pt x="7264535" y="9595983"/>
                </a:cubicBezTo>
                <a:cubicBezTo>
                  <a:pt x="7264535" y="9485046"/>
                  <a:pt x="7209081" y="9374110"/>
                  <a:pt x="7209081" y="9263174"/>
                </a:cubicBezTo>
                <a:cubicBezTo>
                  <a:pt x="7153627" y="9263174"/>
                  <a:pt x="7153627" y="9263174"/>
                  <a:pt x="7153627" y="9263174"/>
                </a:cubicBezTo>
                <a:cubicBezTo>
                  <a:pt x="7098172" y="9152238"/>
                  <a:pt x="7042717" y="9096770"/>
                  <a:pt x="7042717" y="9041302"/>
                </a:cubicBezTo>
                <a:cubicBezTo>
                  <a:pt x="7042717" y="9041302"/>
                  <a:pt x="7042717" y="9041302"/>
                  <a:pt x="7042717" y="8985834"/>
                </a:cubicBezTo>
                <a:cubicBezTo>
                  <a:pt x="7042717" y="8985834"/>
                  <a:pt x="6987263" y="8985834"/>
                  <a:pt x="6987263" y="8930365"/>
                </a:cubicBezTo>
                <a:cubicBezTo>
                  <a:pt x="6987263" y="8874897"/>
                  <a:pt x="6987263" y="8819429"/>
                  <a:pt x="6987263" y="8819429"/>
                </a:cubicBezTo>
                <a:cubicBezTo>
                  <a:pt x="6987263" y="8819429"/>
                  <a:pt x="6987263" y="8763961"/>
                  <a:pt x="6987263" y="8763961"/>
                </a:cubicBezTo>
                <a:cubicBezTo>
                  <a:pt x="6987263" y="8708493"/>
                  <a:pt x="6987263" y="8653025"/>
                  <a:pt x="6987263" y="8597557"/>
                </a:cubicBezTo>
                <a:cubicBezTo>
                  <a:pt x="6987263" y="8597557"/>
                  <a:pt x="6987263" y="8597557"/>
                  <a:pt x="7042717" y="8597557"/>
                </a:cubicBezTo>
                <a:cubicBezTo>
                  <a:pt x="7042717" y="8542089"/>
                  <a:pt x="7042717" y="8431152"/>
                  <a:pt x="7042717" y="8375684"/>
                </a:cubicBezTo>
                <a:cubicBezTo>
                  <a:pt x="7042717" y="8098344"/>
                  <a:pt x="7042717" y="7821003"/>
                  <a:pt x="6987263" y="7543662"/>
                </a:cubicBezTo>
                <a:cubicBezTo>
                  <a:pt x="6931809" y="7210854"/>
                  <a:pt x="6876354" y="6933514"/>
                  <a:pt x="6820899" y="6656173"/>
                </a:cubicBezTo>
                <a:cubicBezTo>
                  <a:pt x="6820899" y="6656173"/>
                  <a:pt x="6820899" y="6600705"/>
                  <a:pt x="6820899" y="6600705"/>
                </a:cubicBezTo>
                <a:cubicBezTo>
                  <a:pt x="6820899" y="6600705"/>
                  <a:pt x="6765445" y="6545237"/>
                  <a:pt x="6765445" y="6545237"/>
                </a:cubicBezTo>
                <a:cubicBezTo>
                  <a:pt x="6488173" y="6545237"/>
                  <a:pt x="6155446" y="6545237"/>
                  <a:pt x="5878174" y="6489769"/>
                </a:cubicBezTo>
                <a:cubicBezTo>
                  <a:pt x="5600902" y="6434301"/>
                  <a:pt x="5379084" y="6323365"/>
                  <a:pt x="5101811" y="6212428"/>
                </a:cubicBezTo>
                <a:cubicBezTo>
                  <a:pt x="4879994" y="6156960"/>
                  <a:pt x="4602721" y="5990556"/>
                  <a:pt x="4380903" y="5935088"/>
                </a:cubicBezTo>
                <a:cubicBezTo>
                  <a:pt x="4159085" y="5824152"/>
                  <a:pt x="3881813" y="5768683"/>
                  <a:pt x="3604541" y="5768683"/>
                </a:cubicBezTo>
                <a:cubicBezTo>
                  <a:pt x="3549086" y="5768683"/>
                  <a:pt x="3493632" y="5768683"/>
                  <a:pt x="3382723" y="5824152"/>
                </a:cubicBezTo>
                <a:cubicBezTo>
                  <a:pt x="3382723" y="5824152"/>
                  <a:pt x="3327268" y="5824152"/>
                  <a:pt x="3327268" y="5879620"/>
                </a:cubicBezTo>
                <a:cubicBezTo>
                  <a:pt x="3327268" y="5879620"/>
                  <a:pt x="3271814" y="5879620"/>
                  <a:pt x="3271814" y="5935088"/>
                </a:cubicBezTo>
                <a:cubicBezTo>
                  <a:pt x="3271814" y="5935088"/>
                  <a:pt x="3216359" y="5935088"/>
                  <a:pt x="3216359" y="5935088"/>
                </a:cubicBezTo>
                <a:cubicBezTo>
                  <a:pt x="3216359" y="5990556"/>
                  <a:pt x="3216359" y="5990556"/>
                  <a:pt x="3216359" y="5990556"/>
                </a:cubicBezTo>
                <a:cubicBezTo>
                  <a:pt x="3216359" y="5990556"/>
                  <a:pt x="3216359" y="6046024"/>
                  <a:pt x="3160905" y="6046024"/>
                </a:cubicBezTo>
                <a:cubicBezTo>
                  <a:pt x="3119314" y="6212428"/>
                  <a:pt x="3046530" y="6347632"/>
                  <a:pt x="2989343" y="6475035"/>
                </a:cubicBezTo>
                <a:lnTo>
                  <a:pt x="2960653" y="6546778"/>
                </a:lnTo>
                <a:lnTo>
                  <a:pt x="2946019" y="6552171"/>
                </a:lnTo>
                <a:cubicBezTo>
                  <a:pt x="2942553" y="6555637"/>
                  <a:pt x="2940820" y="6560837"/>
                  <a:pt x="2939954" y="6568637"/>
                </a:cubicBezTo>
                <a:lnTo>
                  <a:pt x="2939854" y="6572322"/>
                </a:lnTo>
                <a:lnTo>
                  <a:pt x="2939087" y="6572971"/>
                </a:lnTo>
                <a:cubicBezTo>
                  <a:pt x="2925224" y="6586838"/>
                  <a:pt x="2911360" y="6600705"/>
                  <a:pt x="2883633" y="6600705"/>
                </a:cubicBezTo>
                <a:cubicBezTo>
                  <a:pt x="2883633" y="6600705"/>
                  <a:pt x="2883633" y="6656173"/>
                  <a:pt x="2883633" y="6656173"/>
                </a:cubicBezTo>
                <a:cubicBezTo>
                  <a:pt x="2883633" y="6711641"/>
                  <a:pt x="2828178" y="6711641"/>
                  <a:pt x="2828178" y="6711641"/>
                </a:cubicBezTo>
                <a:cubicBezTo>
                  <a:pt x="2828178" y="6711641"/>
                  <a:pt x="2828178" y="6711641"/>
                  <a:pt x="2883633" y="6711641"/>
                </a:cubicBezTo>
                <a:cubicBezTo>
                  <a:pt x="2828178" y="6767109"/>
                  <a:pt x="2828178" y="6767109"/>
                  <a:pt x="2828178" y="6767109"/>
                </a:cubicBezTo>
                <a:cubicBezTo>
                  <a:pt x="2828178" y="6767109"/>
                  <a:pt x="2772724" y="6822578"/>
                  <a:pt x="2772724" y="6822578"/>
                </a:cubicBezTo>
                <a:cubicBezTo>
                  <a:pt x="2772724" y="6822578"/>
                  <a:pt x="2772724" y="6878046"/>
                  <a:pt x="2772724" y="6878046"/>
                </a:cubicBezTo>
                <a:cubicBezTo>
                  <a:pt x="2717269" y="6988982"/>
                  <a:pt x="2661815" y="7099918"/>
                  <a:pt x="2550906" y="7155386"/>
                </a:cubicBezTo>
                <a:cubicBezTo>
                  <a:pt x="2550906" y="7155386"/>
                  <a:pt x="2550906" y="7155386"/>
                  <a:pt x="2606360" y="7155386"/>
                </a:cubicBezTo>
                <a:cubicBezTo>
                  <a:pt x="2550906" y="7155386"/>
                  <a:pt x="2550906" y="7210854"/>
                  <a:pt x="2550906" y="7210854"/>
                </a:cubicBezTo>
                <a:cubicBezTo>
                  <a:pt x="2495451" y="7210854"/>
                  <a:pt x="2495451" y="7266322"/>
                  <a:pt x="2439997" y="7321790"/>
                </a:cubicBezTo>
                <a:cubicBezTo>
                  <a:pt x="2384542" y="7377258"/>
                  <a:pt x="2384542" y="7377258"/>
                  <a:pt x="2384542" y="7377258"/>
                </a:cubicBezTo>
                <a:cubicBezTo>
                  <a:pt x="2273633" y="7488194"/>
                  <a:pt x="2107270" y="7599131"/>
                  <a:pt x="1996361" y="7710067"/>
                </a:cubicBezTo>
                <a:cubicBezTo>
                  <a:pt x="1940907" y="7821003"/>
                  <a:pt x="1885452" y="7876472"/>
                  <a:pt x="1774543" y="7987408"/>
                </a:cubicBezTo>
                <a:cubicBezTo>
                  <a:pt x="1719089" y="8098344"/>
                  <a:pt x="1663634" y="8209280"/>
                  <a:pt x="1608180" y="8320216"/>
                </a:cubicBezTo>
                <a:cubicBezTo>
                  <a:pt x="1608180" y="8320216"/>
                  <a:pt x="1663634" y="8375684"/>
                  <a:pt x="1608180" y="8375684"/>
                </a:cubicBezTo>
                <a:cubicBezTo>
                  <a:pt x="1608180" y="8375684"/>
                  <a:pt x="1608180" y="8431152"/>
                  <a:pt x="1608180" y="8431152"/>
                </a:cubicBezTo>
                <a:cubicBezTo>
                  <a:pt x="1608180" y="8431152"/>
                  <a:pt x="1608180" y="8431152"/>
                  <a:pt x="1552725" y="8431152"/>
                </a:cubicBezTo>
                <a:cubicBezTo>
                  <a:pt x="1552725" y="8486621"/>
                  <a:pt x="1552725" y="8486621"/>
                  <a:pt x="1552725" y="8542089"/>
                </a:cubicBezTo>
                <a:cubicBezTo>
                  <a:pt x="1552725" y="8597557"/>
                  <a:pt x="1552725" y="8597557"/>
                  <a:pt x="1552725" y="8597557"/>
                </a:cubicBezTo>
                <a:cubicBezTo>
                  <a:pt x="1552725" y="8653025"/>
                  <a:pt x="1552725" y="8653025"/>
                  <a:pt x="1497271" y="8653025"/>
                </a:cubicBezTo>
                <a:cubicBezTo>
                  <a:pt x="1497271" y="8708493"/>
                  <a:pt x="1497271" y="8763961"/>
                  <a:pt x="1497271" y="8819429"/>
                </a:cubicBezTo>
                <a:cubicBezTo>
                  <a:pt x="1497271" y="8874897"/>
                  <a:pt x="1497271" y="8930365"/>
                  <a:pt x="1497271" y="8985834"/>
                </a:cubicBezTo>
                <a:cubicBezTo>
                  <a:pt x="1497271" y="9027435"/>
                  <a:pt x="1497271" y="9037835"/>
                  <a:pt x="1497271" y="9063836"/>
                </a:cubicBezTo>
                <a:lnTo>
                  <a:pt x="1497271" y="9073369"/>
                </a:lnTo>
                <a:cubicBezTo>
                  <a:pt x="1497271" y="9070769"/>
                  <a:pt x="1497271" y="9072503"/>
                  <a:pt x="1497271" y="9075970"/>
                </a:cubicBezTo>
                <a:lnTo>
                  <a:pt x="1497271" y="9080845"/>
                </a:lnTo>
                <a:lnTo>
                  <a:pt x="1497271" y="9088970"/>
                </a:lnTo>
                <a:lnTo>
                  <a:pt x="1497271" y="9096770"/>
                </a:lnTo>
                <a:cubicBezTo>
                  <a:pt x="1497271" y="9096770"/>
                  <a:pt x="1441817" y="9096770"/>
                  <a:pt x="1441817" y="9096770"/>
                </a:cubicBezTo>
                <a:cubicBezTo>
                  <a:pt x="1441817" y="9152238"/>
                  <a:pt x="1441817" y="9152238"/>
                  <a:pt x="1441817" y="9152238"/>
                </a:cubicBezTo>
                <a:cubicBezTo>
                  <a:pt x="1441817" y="9207706"/>
                  <a:pt x="1441817" y="9207706"/>
                  <a:pt x="1441817" y="9207706"/>
                </a:cubicBezTo>
                <a:cubicBezTo>
                  <a:pt x="1497271" y="9207706"/>
                  <a:pt x="1497271" y="9207706"/>
                  <a:pt x="1497271" y="9207706"/>
                </a:cubicBezTo>
                <a:cubicBezTo>
                  <a:pt x="1497271" y="9207706"/>
                  <a:pt x="1497271" y="9263174"/>
                  <a:pt x="1497271" y="9263174"/>
                </a:cubicBezTo>
                <a:cubicBezTo>
                  <a:pt x="1497271" y="9263174"/>
                  <a:pt x="1497271" y="9263174"/>
                  <a:pt x="1441817" y="9263174"/>
                </a:cubicBezTo>
                <a:cubicBezTo>
                  <a:pt x="1441817" y="9318642"/>
                  <a:pt x="1441817" y="9318642"/>
                  <a:pt x="1441817" y="9318642"/>
                </a:cubicBezTo>
                <a:cubicBezTo>
                  <a:pt x="1497271" y="9318642"/>
                  <a:pt x="1497271" y="9374110"/>
                  <a:pt x="1497271" y="9374110"/>
                </a:cubicBezTo>
                <a:cubicBezTo>
                  <a:pt x="1552725" y="9429578"/>
                  <a:pt x="1608180" y="9429578"/>
                  <a:pt x="1663634" y="9429578"/>
                </a:cubicBezTo>
                <a:cubicBezTo>
                  <a:pt x="1663634" y="9429578"/>
                  <a:pt x="1663634" y="9485046"/>
                  <a:pt x="1663634" y="9485046"/>
                </a:cubicBezTo>
                <a:cubicBezTo>
                  <a:pt x="1663634" y="9485046"/>
                  <a:pt x="1719089" y="9485046"/>
                  <a:pt x="1719089" y="9485046"/>
                </a:cubicBezTo>
                <a:cubicBezTo>
                  <a:pt x="1774543" y="9485046"/>
                  <a:pt x="1774543" y="9485046"/>
                  <a:pt x="1774543" y="9540515"/>
                </a:cubicBezTo>
                <a:cubicBezTo>
                  <a:pt x="1829998" y="9540515"/>
                  <a:pt x="1829998" y="9540515"/>
                  <a:pt x="1829998" y="9540515"/>
                </a:cubicBezTo>
                <a:cubicBezTo>
                  <a:pt x="1829998" y="9540515"/>
                  <a:pt x="1885452" y="9540515"/>
                  <a:pt x="1885452" y="9540515"/>
                </a:cubicBezTo>
                <a:cubicBezTo>
                  <a:pt x="1885452" y="9595983"/>
                  <a:pt x="1885452" y="9651451"/>
                  <a:pt x="1940907" y="9651451"/>
                </a:cubicBezTo>
                <a:cubicBezTo>
                  <a:pt x="1940907" y="9706919"/>
                  <a:pt x="1996361" y="9762387"/>
                  <a:pt x="1996361" y="9817855"/>
                </a:cubicBezTo>
                <a:cubicBezTo>
                  <a:pt x="1996361" y="9817855"/>
                  <a:pt x="1940907" y="9817855"/>
                  <a:pt x="1940907" y="9817855"/>
                </a:cubicBezTo>
                <a:cubicBezTo>
                  <a:pt x="1885452" y="9817855"/>
                  <a:pt x="1885452" y="9817855"/>
                  <a:pt x="1829998" y="9817855"/>
                </a:cubicBezTo>
                <a:cubicBezTo>
                  <a:pt x="1829998" y="9817855"/>
                  <a:pt x="1829998" y="9817855"/>
                  <a:pt x="1774543" y="9817855"/>
                </a:cubicBezTo>
                <a:cubicBezTo>
                  <a:pt x="1774543" y="9817855"/>
                  <a:pt x="1719089" y="9817855"/>
                  <a:pt x="1719089" y="9817855"/>
                </a:cubicBezTo>
                <a:cubicBezTo>
                  <a:pt x="1594316" y="9817855"/>
                  <a:pt x="1469544" y="9817855"/>
                  <a:pt x="1368166" y="9817855"/>
                </a:cubicBezTo>
                <a:lnTo>
                  <a:pt x="1330907" y="9817855"/>
                </a:lnTo>
                <a:cubicBezTo>
                  <a:pt x="1275453" y="9817855"/>
                  <a:pt x="1275453" y="9817855"/>
                  <a:pt x="1219999" y="9762387"/>
                </a:cubicBezTo>
                <a:cubicBezTo>
                  <a:pt x="1219999" y="9762387"/>
                  <a:pt x="1219999" y="9762387"/>
                  <a:pt x="1164544" y="9762387"/>
                </a:cubicBezTo>
                <a:cubicBezTo>
                  <a:pt x="1164544" y="9706919"/>
                  <a:pt x="1164544" y="9706919"/>
                  <a:pt x="1164544" y="9706919"/>
                </a:cubicBezTo>
                <a:cubicBezTo>
                  <a:pt x="1109090" y="9706919"/>
                  <a:pt x="1109090" y="9595983"/>
                  <a:pt x="1109090" y="9540515"/>
                </a:cubicBezTo>
                <a:cubicBezTo>
                  <a:pt x="1109090" y="9318642"/>
                  <a:pt x="1109090" y="9152238"/>
                  <a:pt x="1109090" y="8930365"/>
                </a:cubicBezTo>
                <a:cubicBezTo>
                  <a:pt x="1109090" y="8874897"/>
                  <a:pt x="1109090" y="8763961"/>
                  <a:pt x="1109090" y="8708493"/>
                </a:cubicBezTo>
                <a:cubicBezTo>
                  <a:pt x="1109090" y="8597557"/>
                  <a:pt x="1109090" y="8542089"/>
                  <a:pt x="1053635" y="8431152"/>
                </a:cubicBezTo>
                <a:cubicBezTo>
                  <a:pt x="1053635" y="8431152"/>
                  <a:pt x="1053635" y="8375684"/>
                  <a:pt x="1053635" y="8375684"/>
                </a:cubicBezTo>
                <a:cubicBezTo>
                  <a:pt x="1053635" y="8375684"/>
                  <a:pt x="1053635" y="8320216"/>
                  <a:pt x="1053635" y="8320216"/>
                </a:cubicBezTo>
                <a:cubicBezTo>
                  <a:pt x="942726" y="8431152"/>
                  <a:pt x="887272" y="8597557"/>
                  <a:pt x="776363" y="8763961"/>
                </a:cubicBezTo>
                <a:cubicBezTo>
                  <a:pt x="776363" y="8819429"/>
                  <a:pt x="776363" y="8874897"/>
                  <a:pt x="776363" y="8930365"/>
                </a:cubicBezTo>
                <a:cubicBezTo>
                  <a:pt x="720908" y="9041302"/>
                  <a:pt x="720908" y="9207706"/>
                  <a:pt x="720908" y="9318642"/>
                </a:cubicBezTo>
                <a:cubicBezTo>
                  <a:pt x="720908" y="9429578"/>
                  <a:pt x="720908" y="9485046"/>
                  <a:pt x="776363" y="9540515"/>
                </a:cubicBezTo>
                <a:cubicBezTo>
                  <a:pt x="776363" y="9595983"/>
                  <a:pt x="776363" y="9706919"/>
                  <a:pt x="831817" y="9762387"/>
                </a:cubicBezTo>
                <a:cubicBezTo>
                  <a:pt x="887272" y="9817855"/>
                  <a:pt x="942726" y="9817855"/>
                  <a:pt x="1053635" y="9873323"/>
                </a:cubicBezTo>
                <a:cubicBezTo>
                  <a:pt x="1053635" y="9928791"/>
                  <a:pt x="1053635" y="9928791"/>
                  <a:pt x="1109090" y="9984259"/>
                </a:cubicBezTo>
                <a:cubicBezTo>
                  <a:pt x="1109090" y="9984259"/>
                  <a:pt x="1109090" y="10039728"/>
                  <a:pt x="1109090" y="10039728"/>
                </a:cubicBezTo>
                <a:cubicBezTo>
                  <a:pt x="1164544" y="10095196"/>
                  <a:pt x="1164544" y="10095196"/>
                  <a:pt x="1164544" y="10150664"/>
                </a:cubicBezTo>
                <a:cubicBezTo>
                  <a:pt x="1164544" y="10150664"/>
                  <a:pt x="1164544" y="10206132"/>
                  <a:pt x="1164544" y="10206132"/>
                </a:cubicBezTo>
                <a:cubicBezTo>
                  <a:pt x="1164544" y="10261600"/>
                  <a:pt x="1164544" y="10261600"/>
                  <a:pt x="1164544" y="10261600"/>
                </a:cubicBezTo>
                <a:cubicBezTo>
                  <a:pt x="1164544" y="10261600"/>
                  <a:pt x="1164544" y="10261600"/>
                  <a:pt x="1109090" y="10261600"/>
                </a:cubicBezTo>
                <a:cubicBezTo>
                  <a:pt x="1109090" y="10261600"/>
                  <a:pt x="1053635" y="10261600"/>
                  <a:pt x="998181" y="10261600"/>
                </a:cubicBezTo>
                <a:cubicBezTo>
                  <a:pt x="942726" y="10261600"/>
                  <a:pt x="942726" y="10206132"/>
                  <a:pt x="998181" y="10206132"/>
                </a:cubicBezTo>
                <a:lnTo>
                  <a:pt x="942726" y="10206132"/>
                </a:lnTo>
                <a:cubicBezTo>
                  <a:pt x="942726" y="10206132"/>
                  <a:pt x="942726" y="10206132"/>
                  <a:pt x="942726" y="10261600"/>
                </a:cubicBezTo>
                <a:cubicBezTo>
                  <a:pt x="831817" y="10261600"/>
                  <a:pt x="665454" y="10261600"/>
                  <a:pt x="554545" y="10261600"/>
                </a:cubicBezTo>
                <a:cubicBezTo>
                  <a:pt x="499091" y="10261600"/>
                  <a:pt x="443636" y="10261600"/>
                  <a:pt x="388182" y="10261600"/>
                </a:cubicBezTo>
                <a:cubicBezTo>
                  <a:pt x="332727" y="10261600"/>
                  <a:pt x="332727" y="10206132"/>
                  <a:pt x="388182" y="10206132"/>
                </a:cubicBezTo>
                <a:cubicBezTo>
                  <a:pt x="332727" y="10150664"/>
                  <a:pt x="332727" y="10095196"/>
                  <a:pt x="332727" y="9984259"/>
                </a:cubicBezTo>
                <a:cubicBezTo>
                  <a:pt x="221818" y="9928791"/>
                  <a:pt x="221818" y="9762387"/>
                  <a:pt x="277273" y="9706919"/>
                </a:cubicBezTo>
                <a:cubicBezTo>
                  <a:pt x="277273" y="9706919"/>
                  <a:pt x="221818" y="9706919"/>
                  <a:pt x="221818" y="9651451"/>
                </a:cubicBezTo>
                <a:cubicBezTo>
                  <a:pt x="332727" y="9318642"/>
                  <a:pt x="332727" y="8985834"/>
                  <a:pt x="332727" y="8597557"/>
                </a:cubicBezTo>
                <a:cubicBezTo>
                  <a:pt x="332727" y="8486621"/>
                  <a:pt x="277273" y="8320216"/>
                  <a:pt x="332727" y="8209280"/>
                </a:cubicBezTo>
                <a:cubicBezTo>
                  <a:pt x="277273" y="8209280"/>
                  <a:pt x="277273" y="8209280"/>
                  <a:pt x="277273" y="8209280"/>
                </a:cubicBezTo>
                <a:cubicBezTo>
                  <a:pt x="332727" y="8042876"/>
                  <a:pt x="443636" y="7931940"/>
                  <a:pt x="609999" y="7876472"/>
                </a:cubicBezTo>
                <a:cubicBezTo>
                  <a:pt x="609999" y="7821003"/>
                  <a:pt x="609999" y="7821003"/>
                  <a:pt x="665454" y="7821003"/>
                </a:cubicBezTo>
                <a:cubicBezTo>
                  <a:pt x="720908" y="7710067"/>
                  <a:pt x="776363" y="7654599"/>
                  <a:pt x="831817" y="7599131"/>
                </a:cubicBezTo>
                <a:cubicBezTo>
                  <a:pt x="887272" y="7488194"/>
                  <a:pt x="942726" y="7377258"/>
                  <a:pt x="1053635" y="7210854"/>
                </a:cubicBezTo>
                <a:cubicBezTo>
                  <a:pt x="1219999" y="6878046"/>
                  <a:pt x="1330907" y="6489769"/>
                  <a:pt x="1441817" y="6156960"/>
                </a:cubicBezTo>
                <a:cubicBezTo>
                  <a:pt x="1441817" y="6101492"/>
                  <a:pt x="1441817" y="6046024"/>
                  <a:pt x="1441817" y="6046024"/>
                </a:cubicBezTo>
                <a:cubicBezTo>
                  <a:pt x="1441817" y="6156960"/>
                  <a:pt x="1386362" y="6267896"/>
                  <a:pt x="1330907" y="6378833"/>
                </a:cubicBezTo>
                <a:cubicBezTo>
                  <a:pt x="1164544" y="6600705"/>
                  <a:pt x="942726" y="6878046"/>
                  <a:pt x="609999" y="6988982"/>
                </a:cubicBezTo>
                <a:cubicBezTo>
                  <a:pt x="388182" y="7044450"/>
                  <a:pt x="110909" y="6988982"/>
                  <a:pt x="0" y="6767109"/>
                </a:cubicBezTo>
                <a:cubicBezTo>
                  <a:pt x="0" y="6711641"/>
                  <a:pt x="0" y="6711641"/>
                  <a:pt x="0" y="6711641"/>
                </a:cubicBezTo>
                <a:cubicBezTo>
                  <a:pt x="0" y="6711641"/>
                  <a:pt x="0" y="6656173"/>
                  <a:pt x="0" y="6656173"/>
                </a:cubicBezTo>
                <a:cubicBezTo>
                  <a:pt x="55455" y="6656173"/>
                  <a:pt x="55455" y="6656173"/>
                  <a:pt x="55455" y="6656173"/>
                </a:cubicBezTo>
                <a:cubicBezTo>
                  <a:pt x="55455" y="6656173"/>
                  <a:pt x="55455" y="6711641"/>
                  <a:pt x="55455" y="6711641"/>
                </a:cubicBezTo>
                <a:cubicBezTo>
                  <a:pt x="110909" y="6711641"/>
                  <a:pt x="110909" y="6711641"/>
                  <a:pt x="110909" y="6767109"/>
                </a:cubicBezTo>
                <a:cubicBezTo>
                  <a:pt x="277273" y="6878046"/>
                  <a:pt x="499091" y="6878046"/>
                  <a:pt x="665454" y="6767109"/>
                </a:cubicBezTo>
                <a:cubicBezTo>
                  <a:pt x="831817" y="6711641"/>
                  <a:pt x="942726" y="6545237"/>
                  <a:pt x="998181" y="6434301"/>
                </a:cubicBezTo>
                <a:cubicBezTo>
                  <a:pt x="1109090" y="6267896"/>
                  <a:pt x="1164544" y="6101492"/>
                  <a:pt x="1219999" y="5935088"/>
                </a:cubicBezTo>
                <a:cubicBezTo>
                  <a:pt x="1330907" y="5657747"/>
                  <a:pt x="1386362" y="5435875"/>
                  <a:pt x="1441817" y="5158534"/>
                </a:cubicBezTo>
                <a:cubicBezTo>
                  <a:pt x="1441817" y="5047598"/>
                  <a:pt x="1441817" y="4936662"/>
                  <a:pt x="1441817" y="4825726"/>
                </a:cubicBezTo>
                <a:cubicBezTo>
                  <a:pt x="1441817" y="4770258"/>
                  <a:pt x="1441817" y="4770258"/>
                  <a:pt x="1441817" y="4770258"/>
                </a:cubicBezTo>
                <a:cubicBezTo>
                  <a:pt x="1441817" y="4714789"/>
                  <a:pt x="1497271" y="4659321"/>
                  <a:pt x="1497271" y="4603853"/>
                </a:cubicBezTo>
                <a:cubicBezTo>
                  <a:pt x="1497271" y="4548385"/>
                  <a:pt x="1497271" y="4548385"/>
                  <a:pt x="1497271" y="4548385"/>
                </a:cubicBezTo>
                <a:cubicBezTo>
                  <a:pt x="1663634" y="4271045"/>
                  <a:pt x="1996361" y="4049172"/>
                  <a:pt x="2329088" y="3993704"/>
                </a:cubicBezTo>
                <a:cubicBezTo>
                  <a:pt x="2384542" y="3993704"/>
                  <a:pt x="2495451" y="3938236"/>
                  <a:pt x="2550906" y="3938236"/>
                </a:cubicBezTo>
                <a:cubicBezTo>
                  <a:pt x="2717269" y="3882768"/>
                  <a:pt x="2883633" y="3827300"/>
                  <a:pt x="3049996" y="3771831"/>
                </a:cubicBezTo>
                <a:cubicBezTo>
                  <a:pt x="3160905" y="3771831"/>
                  <a:pt x="3216359" y="3771831"/>
                  <a:pt x="3271814" y="3771831"/>
                </a:cubicBezTo>
                <a:cubicBezTo>
                  <a:pt x="3438177" y="3716363"/>
                  <a:pt x="3604541" y="3716363"/>
                  <a:pt x="3770904" y="3716363"/>
                </a:cubicBezTo>
                <a:cubicBezTo>
                  <a:pt x="4103631" y="3716363"/>
                  <a:pt x="4436358" y="3716363"/>
                  <a:pt x="4769085" y="3716363"/>
                </a:cubicBezTo>
                <a:cubicBezTo>
                  <a:pt x="4879994" y="3716363"/>
                  <a:pt x="4935448" y="3660895"/>
                  <a:pt x="5046357" y="3660895"/>
                </a:cubicBezTo>
                <a:cubicBezTo>
                  <a:pt x="5323629" y="3660895"/>
                  <a:pt x="5600902" y="3605427"/>
                  <a:pt x="5878174" y="3494491"/>
                </a:cubicBezTo>
                <a:cubicBezTo>
                  <a:pt x="5878174" y="3494491"/>
                  <a:pt x="5933628" y="3494491"/>
                  <a:pt x="5933628" y="3494491"/>
                </a:cubicBezTo>
                <a:cubicBezTo>
                  <a:pt x="6044537" y="3439023"/>
                  <a:pt x="6099992" y="3383555"/>
                  <a:pt x="6210901" y="3328087"/>
                </a:cubicBezTo>
                <a:cubicBezTo>
                  <a:pt x="6210901" y="3328087"/>
                  <a:pt x="6266355" y="3328087"/>
                  <a:pt x="6266355" y="3328087"/>
                </a:cubicBezTo>
                <a:cubicBezTo>
                  <a:pt x="6266355" y="3328087"/>
                  <a:pt x="6266355" y="3272619"/>
                  <a:pt x="6321810" y="3272619"/>
                </a:cubicBezTo>
                <a:cubicBezTo>
                  <a:pt x="6377264" y="3217150"/>
                  <a:pt x="6488173" y="3106214"/>
                  <a:pt x="6654537" y="3050746"/>
                </a:cubicBezTo>
                <a:cubicBezTo>
                  <a:pt x="6654537" y="3050746"/>
                  <a:pt x="6709991" y="2995278"/>
                  <a:pt x="6765445" y="2995278"/>
                </a:cubicBezTo>
                <a:cubicBezTo>
                  <a:pt x="6765445" y="2939810"/>
                  <a:pt x="6820899" y="2884342"/>
                  <a:pt x="6820899" y="2884342"/>
                </a:cubicBezTo>
                <a:cubicBezTo>
                  <a:pt x="6820899" y="2884342"/>
                  <a:pt x="6820899" y="2939810"/>
                  <a:pt x="6820899" y="2939810"/>
                </a:cubicBezTo>
                <a:cubicBezTo>
                  <a:pt x="6820899" y="2884342"/>
                  <a:pt x="6876354" y="2884342"/>
                  <a:pt x="6876354" y="2884342"/>
                </a:cubicBezTo>
                <a:cubicBezTo>
                  <a:pt x="6876354" y="2717937"/>
                  <a:pt x="6931809" y="2607001"/>
                  <a:pt x="6987263" y="2440597"/>
                </a:cubicBezTo>
                <a:cubicBezTo>
                  <a:pt x="7042717" y="2329661"/>
                  <a:pt x="7042717" y="2274193"/>
                  <a:pt x="7042717" y="2163257"/>
                </a:cubicBezTo>
                <a:cubicBezTo>
                  <a:pt x="7098172" y="2163257"/>
                  <a:pt x="7098172" y="2163257"/>
                  <a:pt x="7098172" y="2163257"/>
                </a:cubicBezTo>
                <a:cubicBezTo>
                  <a:pt x="7153627" y="1830448"/>
                  <a:pt x="7319990" y="1442171"/>
                  <a:pt x="7541808" y="1220299"/>
                </a:cubicBezTo>
                <a:cubicBezTo>
                  <a:pt x="7597262" y="1164831"/>
                  <a:pt x="7652717" y="1109362"/>
                  <a:pt x="7708171" y="1053894"/>
                </a:cubicBezTo>
                <a:cubicBezTo>
                  <a:pt x="7708171" y="1053894"/>
                  <a:pt x="7708171" y="998426"/>
                  <a:pt x="7708171" y="998426"/>
                </a:cubicBezTo>
                <a:cubicBezTo>
                  <a:pt x="7708171" y="998426"/>
                  <a:pt x="7763625" y="998426"/>
                  <a:pt x="7763625" y="942958"/>
                </a:cubicBezTo>
                <a:cubicBezTo>
                  <a:pt x="7763625" y="942958"/>
                  <a:pt x="7763625" y="887490"/>
                  <a:pt x="7819080" y="832022"/>
                </a:cubicBezTo>
                <a:cubicBezTo>
                  <a:pt x="7874535" y="721086"/>
                  <a:pt x="7929989" y="554681"/>
                  <a:pt x="7985443" y="443745"/>
                </a:cubicBezTo>
                <a:cubicBezTo>
                  <a:pt x="8040898" y="332809"/>
                  <a:pt x="8096353" y="277341"/>
                  <a:pt x="8151807" y="166405"/>
                </a:cubicBezTo>
                <a:cubicBezTo>
                  <a:pt x="8151807" y="110936"/>
                  <a:pt x="8151807" y="110936"/>
                  <a:pt x="8151807" y="55468"/>
                </a:cubicBezTo>
                <a:cubicBezTo>
                  <a:pt x="8151807" y="55468"/>
                  <a:pt x="8151807" y="0"/>
                  <a:pt x="82072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31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4491832" y="1714500"/>
            <a:ext cx="7063347" cy="4533106"/>
          </a:xfrm>
          <a:custGeom>
            <a:avLst/>
            <a:gdLst>
              <a:gd name="connsiteX0" fmla="*/ 2674822 w 14091745"/>
              <a:gd name="connsiteY0" fmla="*/ 0 h 9066212"/>
              <a:gd name="connsiteX1" fmla="*/ 2740061 w 14091745"/>
              <a:gd name="connsiteY1" fmla="*/ 65225 h 9066212"/>
              <a:gd name="connsiteX2" fmla="*/ 3066259 w 14091745"/>
              <a:gd name="connsiteY2" fmla="*/ 195674 h 9066212"/>
              <a:gd name="connsiteX3" fmla="*/ 3653415 w 14091745"/>
              <a:gd name="connsiteY3" fmla="*/ 847919 h 9066212"/>
              <a:gd name="connsiteX4" fmla="*/ 4240571 w 14091745"/>
              <a:gd name="connsiteY4" fmla="*/ 1369716 h 9066212"/>
              <a:gd name="connsiteX5" fmla="*/ 4632009 w 14091745"/>
              <a:gd name="connsiteY5" fmla="*/ 1761063 h 9066212"/>
              <a:gd name="connsiteX6" fmla="*/ 4892967 w 14091745"/>
              <a:gd name="connsiteY6" fmla="*/ 1956737 h 9066212"/>
              <a:gd name="connsiteX7" fmla="*/ 5088685 w 14091745"/>
              <a:gd name="connsiteY7" fmla="*/ 2217635 h 9066212"/>
              <a:gd name="connsiteX8" fmla="*/ 5349644 w 14091745"/>
              <a:gd name="connsiteY8" fmla="*/ 2348084 h 9066212"/>
              <a:gd name="connsiteX9" fmla="*/ 7045873 w 14091745"/>
              <a:gd name="connsiteY9" fmla="*/ 2413308 h 9066212"/>
              <a:gd name="connsiteX10" fmla="*/ 8024467 w 14091745"/>
              <a:gd name="connsiteY10" fmla="*/ 2413308 h 9066212"/>
              <a:gd name="connsiteX11" fmla="*/ 8937819 w 14091745"/>
              <a:gd name="connsiteY11" fmla="*/ 2282859 h 9066212"/>
              <a:gd name="connsiteX12" fmla="*/ 9264019 w 14091745"/>
              <a:gd name="connsiteY12" fmla="*/ 2348084 h 9066212"/>
              <a:gd name="connsiteX13" fmla="*/ 10046891 w 14091745"/>
              <a:gd name="connsiteY13" fmla="*/ 2674207 h 9066212"/>
              <a:gd name="connsiteX14" fmla="*/ 10503569 w 14091745"/>
              <a:gd name="connsiteY14" fmla="*/ 3130778 h 9066212"/>
              <a:gd name="connsiteX15" fmla="*/ 11090725 w 14091745"/>
              <a:gd name="connsiteY15" fmla="*/ 3913473 h 9066212"/>
              <a:gd name="connsiteX16" fmla="*/ 11221203 w 14091745"/>
              <a:gd name="connsiteY16" fmla="*/ 4239596 h 9066212"/>
              <a:gd name="connsiteX17" fmla="*/ 11547403 w 14091745"/>
              <a:gd name="connsiteY17" fmla="*/ 5348413 h 9066212"/>
              <a:gd name="connsiteX18" fmla="*/ 12004079 w 14091745"/>
              <a:gd name="connsiteY18" fmla="*/ 6457230 h 9066212"/>
              <a:gd name="connsiteX19" fmla="*/ 12917433 w 14091745"/>
              <a:gd name="connsiteY19" fmla="*/ 7305149 h 9066212"/>
              <a:gd name="connsiteX20" fmla="*/ 12917433 w 14091745"/>
              <a:gd name="connsiteY20" fmla="*/ 7239924 h 9066212"/>
              <a:gd name="connsiteX21" fmla="*/ 12982671 w 14091745"/>
              <a:gd name="connsiteY21" fmla="*/ 7174700 h 9066212"/>
              <a:gd name="connsiteX22" fmla="*/ 13243631 w 14091745"/>
              <a:gd name="connsiteY22" fmla="*/ 7174700 h 9066212"/>
              <a:gd name="connsiteX23" fmla="*/ 13896027 w 14091745"/>
              <a:gd name="connsiteY23" fmla="*/ 7566048 h 9066212"/>
              <a:gd name="connsiteX24" fmla="*/ 14091745 w 14091745"/>
              <a:gd name="connsiteY24" fmla="*/ 7826946 h 9066212"/>
              <a:gd name="connsiteX25" fmla="*/ 13700307 w 14091745"/>
              <a:gd name="connsiteY25" fmla="*/ 7826946 h 9066212"/>
              <a:gd name="connsiteX26" fmla="*/ 13374111 w 14091745"/>
              <a:gd name="connsiteY26" fmla="*/ 7892170 h 9066212"/>
              <a:gd name="connsiteX27" fmla="*/ 13047911 w 14091745"/>
              <a:gd name="connsiteY27" fmla="*/ 7826946 h 9066212"/>
              <a:gd name="connsiteX28" fmla="*/ 12852193 w 14091745"/>
              <a:gd name="connsiteY28" fmla="*/ 7435598 h 9066212"/>
              <a:gd name="connsiteX29" fmla="*/ 12330277 w 14091745"/>
              <a:gd name="connsiteY29" fmla="*/ 7044251 h 9066212"/>
              <a:gd name="connsiteX30" fmla="*/ 11743121 w 14091745"/>
              <a:gd name="connsiteY30" fmla="*/ 6392006 h 9066212"/>
              <a:gd name="connsiteX31" fmla="*/ 11482163 w 14091745"/>
              <a:gd name="connsiteY31" fmla="*/ 5739760 h 9066212"/>
              <a:gd name="connsiteX32" fmla="*/ 11286443 w 14091745"/>
              <a:gd name="connsiteY32" fmla="*/ 5283188 h 9066212"/>
              <a:gd name="connsiteX33" fmla="*/ 11025487 w 14091745"/>
              <a:gd name="connsiteY33" fmla="*/ 4370045 h 9066212"/>
              <a:gd name="connsiteX34" fmla="*/ 11025487 w 14091745"/>
              <a:gd name="connsiteY34" fmla="*/ 4761392 h 9066212"/>
              <a:gd name="connsiteX35" fmla="*/ 11025487 w 14091745"/>
              <a:gd name="connsiteY35" fmla="*/ 5413638 h 9066212"/>
              <a:gd name="connsiteX36" fmla="*/ 11416923 w 14091745"/>
              <a:gd name="connsiteY36" fmla="*/ 6652904 h 9066212"/>
              <a:gd name="connsiteX37" fmla="*/ 11808359 w 14091745"/>
              <a:gd name="connsiteY37" fmla="*/ 7239924 h 9066212"/>
              <a:gd name="connsiteX38" fmla="*/ 11873599 w 14091745"/>
              <a:gd name="connsiteY38" fmla="*/ 7435598 h 9066212"/>
              <a:gd name="connsiteX39" fmla="*/ 11873599 w 14091745"/>
              <a:gd name="connsiteY39" fmla="*/ 7696496 h 9066212"/>
              <a:gd name="connsiteX40" fmla="*/ 11547403 w 14091745"/>
              <a:gd name="connsiteY40" fmla="*/ 7957394 h 9066212"/>
              <a:gd name="connsiteX41" fmla="*/ 11286443 w 14091745"/>
              <a:gd name="connsiteY41" fmla="*/ 8740089 h 9066212"/>
              <a:gd name="connsiteX42" fmla="*/ 10960247 w 14091745"/>
              <a:gd name="connsiteY42" fmla="*/ 8935763 h 9066212"/>
              <a:gd name="connsiteX43" fmla="*/ 10373091 w 14091745"/>
              <a:gd name="connsiteY43" fmla="*/ 8935763 h 9066212"/>
              <a:gd name="connsiteX44" fmla="*/ 10046891 w 14091745"/>
              <a:gd name="connsiteY44" fmla="*/ 8870538 h 9066212"/>
              <a:gd name="connsiteX45" fmla="*/ 10112131 w 14091745"/>
              <a:gd name="connsiteY45" fmla="*/ 8609640 h 9066212"/>
              <a:gd name="connsiteX46" fmla="*/ 10242611 w 14091745"/>
              <a:gd name="connsiteY46" fmla="*/ 8479191 h 9066212"/>
              <a:gd name="connsiteX47" fmla="*/ 10373091 w 14091745"/>
              <a:gd name="connsiteY47" fmla="*/ 8413967 h 9066212"/>
              <a:gd name="connsiteX48" fmla="*/ 10568809 w 14091745"/>
              <a:gd name="connsiteY48" fmla="*/ 8413967 h 9066212"/>
              <a:gd name="connsiteX49" fmla="*/ 10764527 w 14091745"/>
              <a:gd name="connsiteY49" fmla="*/ 8348742 h 9066212"/>
              <a:gd name="connsiteX50" fmla="*/ 11025487 w 14091745"/>
              <a:gd name="connsiteY50" fmla="*/ 7826946 h 9066212"/>
              <a:gd name="connsiteX51" fmla="*/ 10895007 w 14091745"/>
              <a:gd name="connsiteY51" fmla="*/ 7370374 h 9066212"/>
              <a:gd name="connsiteX52" fmla="*/ 10699287 w 14091745"/>
              <a:gd name="connsiteY52" fmla="*/ 7044251 h 9066212"/>
              <a:gd name="connsiteX53" fmla="*/ 10699287 w 14091745"/>
              <a:gd name="connsiteY53" fmla="*/ 7370374 h 9066212"/>
              <a:gd name="connsiteX54" fmla="*/ 10829767 w 14091745"/>
              <a:gd name="connsiteY54" fmla="*/ 7761721 h 9066212"/>
              <a:gd name="connsiteX55" fmla="*/ 10242611 w 14091745"/>
              <a:gd name="connsiteY55" fmla="*/ 8413967 h 9066212"/>
              <a:gd name="connsiteX56" fmla="*/ 9720695 w 14091745"/>
              <a:gd name="connsiteY56" fmla="*/ 8935763 h 9066212"/>
              <a:gd name="connsiteX57" fmla="*/ 9264019 w 14091745"/>
              <a:gd name="connsiteY57" fmla="*/ 9066212 h 9066212"/>
              <a:gd name="connsiteX58" fmla="*/ 8872579 w 14091745"/>
              <a:gd name="connsiteY58" fmla="*/ 9066212 h 9066212"/>
              <a:gd name="connsiteX59" fmla="*/ 8415903 w 14091745"/>
              <a:gd name="connsiteY59" fmla="*/ 9000987 h 9066212"/>
              <a:gd name="connsiteX60" fmla="*/ 8481143 w 14091745"/>
              <a:gd name="connsiteY60" fmla="*/ 8870538 h 9066212"/>
              <a:gd name="connsiteX61" fmla="*/ 8481143 w 14091745"/>
              <a:gd name="connsiteY61" fmla="*/ 8805314 h 9066212"/>
              <a:gd name="connsiteX62" fmla="*/ 8611623 w 14091745"/>
              <a:gd name="connsiteY62" fmla="*/ 8740089 h 9066212"/>
              <a:gd name="connsiteX63" fmla="*/ 8611623 w 14091745"/>
              <a:gd name="connsiteY63" fmla="*/ 8674865 h 9066212"/>
              <a:gd name="connsiteX64" fmla="*/ 8742101 w 14091745"/>
              <a:gd name="connsiteY64" fmla="*/ 8609640 h 9066212"/>
              <a:gd name="connsiteX65" fmla="*/ 8872579 w 14091745"/>
              <a:gd name="connsiteY65" fmla="*/ 8544416 h 9066212"/>
              <a:gd name="connsiteX66" fmla="*/ 9003059 w 14091745"/>
              <a:gd name="connsiteY66" fmla="*/ 8544416 h 9066212"/>
              <a:gd name="connsiteX67" fmla="*/ 9198779 w 14091745"/>
              <a:gd name="connsiteY67" fmla="*/ 8544416 h 9066212"/>
              <a:gd name="connsiteX68" fmla="*/ 9916413 w 14091745"/>
              <a:gd name="connsiteY68" fmla="*/ 7892170 h 9066212"/>
              <a:gd name="connsiteX69" fmla="*/ 9916413 w 14091745"/>
              <a:gd name="connsiteY69" fmla="*/ 7696496 h 9066212"/>
              <a:gd name="connsiteX70" fmla="*/ 9394497 w 14091745"/>
              <a:gd name="connsiteY70" fmla="*/ 7109476 h 9066212"/>
              <a:gd name="connsiteX71" fmla="*/ 9198779 w 14091745"/>
              <a:gd name="connsiteY71" fmla="*/ 6457230 h 9066212"/>
              <a:gd name="connsiteX72" fmla="*/ 8937819 w 14091745"/>
              <a:gd name="connsiteY72" fmla="*/ 5739760 h 9066212"/>
              <a:gd name="connsiteX73" fmla="*/ 8742101 w 14091745"/>
              <a:gd name="connsiteY73" fmla="*/ 5544086 h 9066212"/>
              <a:gd name="connsiteX74" fmla="*/ 8220185 w 14091745"/>
              <a:gd name="connsiteY74" fmla="*/ 5413638 h 9066212"/>
              <a:gd name="connsiteX75" fmla="*/ 7633029 w 14091745"/>
              <a:gd name="connsiteY75" fmla="*/ 5609311 h 9066212"/>
              <a:gd name="connsiteX76" fmla="*/ 6980633 w 14091745"/>
              <a:gd name="connsiteY76" fmla="*/ 5935434 h 9066212"/>
              <a:gd name="connsiteX77" fmla="*/ 6328237 w 14091745"/>
              <a:gd name="connsiteY77" fmla="*/ 6065883 h 9066212"/>
              <a:gd name="connsiteX78" fmla="*/ 6002039 w 14091745"/>
              <a:gd name="connsiteY78" fmla="*/ 6131108 h 9066212"/>
              <a:gd name="connsiteX79" fmla="*/ 5871561 w 14091745"/>
              <a:gd name="connsiteY79" fmla="*/ 6326781 h 9066212"/>
              <a:gd name="connsiteX80" fmla="*/ 5610602 w 14091745"/>
              <a:gd name="connsiteY80" fmla="*/ 6326781 h 9066212"/>
              <a:gd name="connsiteX81" fmla="*/ 5023446 w 14091745"/>
              <a:gd name="connsiteY81" fmla="*/ 6261556 h 9066212"/>
              <a:gd name="connsiteX82" fmla="*/ 4566769 w 14091745"/>
              <a:gd name="connsiteY82" fmla="*/ 6261556 h 9066212"/>
              <a:gd name="connsiteX83" fmla="*/ 4436290 w 14091745"/>
              <a:gd name="connsiteY83" fmla="*/ 6718128 h 9066212"/>
              <a:gd name="connsiteX84" fmla="*/ 4436290 w 14091745"/>
              <a:gd name="connsiteY84" fmla="*/ 7566048 h 9066212"/>
              <a:gd name="connsiteX85" fmla="*/ 4566769 w 14091745"/>
              <a:gd name="connsiteY85" fmla="*/ 7761721 h 9066212"/>
              <a:gd name="connsiteX86" fmla="*/ 4501529 w 14091745"/>
              <a:gd name="connsiteY86" fmla="*/ 8087844 h 9066212"/>
              <a:gd name="connsiteX87" fmla="*/ 4371051 w 14091745"/>
              <a:gd name="connsiteY87" fmla="*/ 8218293 h 9066212"/>
              <a:gd name="connsiteX88" fmla="*/ 4305811 w 14091745"/>
              <a:gd name="connsiteY88" fmla="*/ 8544416 h 9066212"/>
              <a:gd name="connsiteX89" fmla="*/ 4110092 w 14091745"/>
              <a:gd name="connsiteY89" fmla="*/ 8674865 h 9066212"/>
              <a:gd name="connsiteX90" fmla="*/ 3718655 w 14091745"/>
              <a:gd name="connsiteY90" fmla="*/ 8674865 h 9066212"/>
              <a:gd name="connsiteX91" fmla="*/ 3653415 w 14091745"/>
              <a:gd name="connsiteY91" fmla="*/ 8870538 h 9066212"/>
              <a:gd name="connsiteX92" fmla="*/ 3392457 w 14091745"/>
              <a:gd name="connsiteY92" fmla="*/ 8935763 h 9066212"/>
              <a:gd name="connsiteX93" fmla="*/ 2609583 w 14091745"/>
              <a:gd name="connsiteY93" fmla="*/ 8935763 h 9066212"/>
              <a:gd name="connsiteX94" fmla="*/ 2609583 w 14091745"/>
              <a:gd name="connsiteY94" fmla="*/ 8870538 h 9066212"/>
              <a:gd name="connsiteX95" fmla="*/ 2544343 w 14091745"/>
              <a:gd name="connsiteY95" fmla="*/ 8870538 h 9066212"/>
              <a:gd name="connsiteX96" fmla="*/ 2348624 w 14091745"/>
              <a:gd name="connsiteY96" fmla="*/ 8870538 h 9066212"/>
              <a:gd name="connsiteX97" fmla="*/ 2348624 w 14091745"/>
              <a:gd name="connsiteY97" fmla="*/ 8740089 h 9066212"/>
              <a:gd name="connsiteX98" fmla="*/ 2674822 w 14091745"/>
              <a:gd name="connsiteY98" fmla="*/ 8413967 h 9066212"/>
              <a:gd name="connsiteX99" fmla="*/ 2935780 w 14091745"/>
              <a:gd name="connsiteY99" fmla="*/ 8283518 h 9066212"/>
              <a:gd name="connsiteX100" fmla="*/ 3001020 w 14091745"/>
              <a:gd name="connsiteY100" fmla="*/ 8087844 h 9066212"/>
              <a:gd name="connsiteX101" fmla="*/ 3001020 w 14091745"/>
              <a:gd name="connsiteY101" fmla="*/ 7174700 h 9066212"/>
              <a:gd name="connsiteX102" fmla="*/ 3001020 w 14091745"/>
              <a:gd name="connsiteY102" fmla="*/ 6392006 h 9066212"/>
              <a:gd name="connsiteX103" fmla="*/ 2805301 w 14091745"/>
              <a:gd name="connsiteY103" fmla="*/ 6131108 h 9066212"/>
              <a:gd name="connsiteX104" fmla="*/ 2609583 w 14091745"/>
              <a:gd name="connsiteY104" fmla="*/ 5935434 h 9066212"/>
              <a:gd name="connsiteX105" fmla="*/ 2283385 w 14091745"/>
              <a:gd name="connsiteY105" fmla="*/ 5413638 h 9066212"/>
              <a:gd name="connsiteX106" fmla="*/ 2218145 w 14091745"/>
              <a:gd name="connsiteY106" fmla="*/ 5152739 h 9066212"/>
              <a:gd name="connsiteX107" fmla="*/ 2087666 w 14091745"/>
              <a:gd name="connsiteY107" fmla="*/ 5152739 h 9066212"/>
              <a:gd name="connsiteX108" fmla="*/ 2022426 w 14091745"/>
              <a:gd name="connsiteY108" fmla="*/ 5152739 h 9066212"/>
              <a:gd name="connsiteX109" fmla="*/ 1957187 w 14091745"/>
              <a:gd name="connsiteY109" fmla="*/ 5022290 h 9066212"/>
              <a:gd name="connsiteX110" fmla="*/ 1957187 w 14091745"/>
              <a:gd name="connsiteY110" fmla="*/ 4826617 h 9066212"/>
              <a:gd name="connsiteX111" fmla="*/ 1891947 w 14091745"/>
              <a:gd name="connsiteY111" fmla="*/ 4826617 h 9066212"/>
              <a:gd name="connsiteX112" fmla="*/ 1826708 w 14091745"/>
              <a:gd name="connsiteY112" fmla="*/ 4891841 h 9066212"/>
              <a:gd name="connsiteX113" fmla="*/ 1826708 w 14091745"/>
              <a:gd name="connsiteY113" fmla="*/ 4696168 h 9066212"/>
              <a:gd name="connsiteX114" fmla="*/ 1891947 w 14091745"/>
              <a:gd name="connsiteY114" fmla="*/ 4565719 h 9066212"/>
              <a:gd name="connsiteX115" fmla="*/ 1761468 w 14091745"/>
              <a:gd name="connsiteY115" fmla="*/ 4565719 h 9066212"/>
              <a:gd name="connsiteX116" fmla="*/ 1630989 w 14091745"/>
              <a:gd name="connsiteY116" fmla="*/ 4500494 h 9066212"/>
              <a:gd name="connsiteX117" fmla="*/ 1630989 w 14091745"/>
              <a:gd name="connsiteY117" fmla="*/ 4239596 h 9066212"/>
              <a:gd name="connsiteX118" fmla="*/ 1500510 w 14091745"/>
              <a:gd name="connsiteY118" fmla="*/ 3978697 h 9066212"/>
              <a:gd name="connsiteX119" fmla="*/ 1370031 w 14091745"/>
              <a:gd name="connsiteY119" fmla="*/ 4043922 h 9066212"/>
              <a:gd name="connsiteX120" fmla="*/ 1239552 w 14091745"/>
              <a:gd name="connsiteY120" fmla="*/ 3978697 h 9066212"/>
              <a:gd name="connsiteX121" fmla="*/ 1304791 w 14091745"/>
              <a:gd name="connsiteY121" fmla="*/ 3848248 h 9066212"/>
              <a:gd name="connsiteX122" fmla="*/ 1239552 w 14091745"/>
              <a:gd name="connsiteY122" fmla="*/ 3130778 h 9066212"/>
              <a:gd name="connsiteX123" fmla="*/ 1239552 w 14091745"/>
              <a:gd name="connsiteY123" fmla="*/ 2869880 h 9066212"/>
              <a:gd name="connsiteX124" fmla="*/ 1043833 w 14091745"/>
              <a:gd name="connsiteY124" fmla="*/ 2608982 h 9066212"/>
              <a:gd name="connsiteX125" fmla="*/ 978593 w 14091745"/>
              <a:gd name="connsiteY125" fmla="*/ 2674207 h 9066212"/>
              <a:gd name="connsiteX126" fmla="*/ 913354 w 14091745"/>
              <a:gd name="connsiteY126" fmla="*/ 2674207 h 9066212"/>
              <a:gd name="connsiteX127" fmla="*/ 587156 w 14091745"/>
              <a:gd name="connsiteY127" fmla="*/ 2804656 h 9066212"/>
              <a:gd name="connsiteX128" fmla="*/ 521916 w 14091745"/>
              <a:gd name="connsiteY128" fmla="*/ 2804656 h 9066212"/>
              <a:gd name="connsiteX129" fmla="*/ 391437 w 14091745"/>
              <a:gd name="connsiteY129" fmla="*/ 2608982 h 9066212"/>
              <a:gd name="connsiteX130" fmla="*/ 391437 w 14091745"/>
              <a:gd name="connsiteY130" fmla="*/ 2543757 h 9066212"/>
              <a:gd name="connsiteX131" fmla="*/ 326198 w 14091745"/>
              <a:gd name="connsiteY131" fmla="*/ 2543757 h 9066212"/>
              <a:gd name="connsiteX132" fmla="*/ 326198 w 14091745"/>
              <a:gd name="connsiteY132" fmla="*/ 2478533 h 9066212"/>
              <a:gd name="connsiteX133" fmla="*/ 195719 w 14091745"/>
              <a:gd name="connsiteY133" fmla="*/ 2413308 h 9066212"/>
              <a:gd name="connsiteX134" fmla="*/ 130479 w 14091745"/>
              <a:gd name="connsiteY134" fmla="*/ 2282859 h 9066212"/>
              <a:gd name="connsiteX135" fmla="*/ 0 w 14091745"/>
              <a:gd name="connsiteY135" fmla="*/ 2087186 h 9066212"/>
              <a:gd name="connsiteX136" fmla="*/ 0 w 14091745"/>
              <a:gd name="connsiteY136" fmla="*/ 2021961 h 9066212"/>
              <a:gd name="connsiteX137" fmla="*/ 652396 w 14091745"/>
              <a:gd name="connsiteY137" fmla="*/ 1500165 h 9066212"/>
              <a:gd name="connsiteX138" fmla="*/ 652396 w 14091745"/>
              <a:gd name="connsiteY138" fmla="*/ 1369716 h 9066212"/>
              <a:gd name="connsiteX139" fmla="*/ 913354 w 14091745"/>
              <a:gd name="connsiteY139" fmla="*/ 1174042 h 9066212"/>
              <a:gd name="connsiteX140" fmla="*/ 1109073 w 14091745"/>
              <a:gd name="connsiteY140" fmla="*/ 978368 h 9066212"/>
              <a:gd name="connsiteX141" fmla="*/ 978593 w 14091745"/>
              <a:gd name="connsiteY141" fmla="*/ 782695 h 9066212"/>
              <a:gd name="connsiteX142" fmla="*/ 1043833 w 14091745"/>
              <a:gd name="connsiteY142" fmla="*/ 587021 h 9066212"/>
              <a:gd name="connsiteX143" fmla="*/ 1174312 w 14091745"/>
              <a:gd name="connsiteY143" fmla="*/ 391348 h 9066212"/>
              <a:gd name="connsiteX144" fmla="*/ 2087666 w 14091745"/>
              <a:gd name="connsiteY144" fmla="*/ 130449 h 9066212"/>
              <a:gd name="connsiteX145" fmla="*/ 2674822 w 14091745"/>
              <a:gd name="connsiteY145" fmla="*/ 0 h 906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091745" h="9066212">
                <a:moveTo>
                  <a:pt x="2674822" y="0"/>
                </a:moveTo>
                <a:cubicBezTo>
                  <a:pt x="2674822" y="0"/>
                  <a:pt x="2674822" y="0"/>
                  <a:pt x="2740061" y="65225"/>
                </a:cubicBezTo>
                <a:cubicBezTo>
                  <a:pt x="2740061" y="65225"/>
                  <a:pt x="2740061" y="65225"/>
                  <a:pt x="3066259" y="195674"/>
                </a:cubicBezTo>
                <a:cubicBezTo>
                  <a:pt x="3066259" y="195674"/>
                  <a:pt x="3066259" y="195674"/>
                  <a:pt x="3653415" y="847919"/>
                </a:cubicBezTo>
                <a:cubicBezTo>
                  <a:pt x="3653415" y="847919"/>
                  <a:pt x="3653415" y="847919"/>
                  <a:pt x="4240571" y="1369716"/>
                </a:cubicBezTo>
                <a:cubicBezTo>
                  <a:pt x="4240571" y="1369716"/>
                  <a:pt x="4240571" y="1369716"/>
                  <a:pt x="4632009" y="1761063"/>
                </a:cubicBezTo>
                <a:cubicBezTo>
                  <a:pt x="4632009" y="1761063"/>
                  <a:pt x="4632009" y="1761063"/>
                  <a:pt x="4892967" y="1956737"/>
                </a:cubicBezTo>
                <a:cubicBezTo>
                  <a:pt x="4892967" y="1956737"/>
                  <a:pt x="4892967" y="1956737"/>
                  <a:pt x="5088685" y="2217635"/>
                </a:cubicBezTo>
                <a:cubicBezTo>
                  <a:pt x="5088685" y="2217635"/>
                  <a:pt x="5088685" y="2217635"/>
                  <a:pt x="5349644" y="2348084"/>
                </a:cubicBezTo>
                <a:cubicBezTo>
                  <a:pt x="5349644" y="2348084"/>
                  <a:pt x="5349644" y="2348084"/>
                  <a:pt x="7045873" y="2413308"/>
                </a:cubicBezTo>
                <a:cubicBezTo>
                  <a:pt x="7045873" y="2413308"/>
                  <a:pt x="7045873" y="2413308"/>
                  <a:pt x="8024467" y="2413308"/>
                </a:cubicBezTo>
                <a:cubicBezTo>
                  <a:pt x="8024467" y="2413308"/>
                  <a:pt x="8024467" y="2413308"/>
                  <a:pt x="8937819" y="2282859"/>
                </a:cubicBezTo>
                <a:cubicBezTo>
                  <a:pt x="8937819" y="2282859"/>
                  <a:pt x="8937819" y="2282859"/>
                  <a:pt x="9264019" y="2348084"/>
                </a:cubicBezTo>
                <a:cubicBezTo>
                  <a:pt x="9264019" y="2348084"/>
                  <a:pt x="9264019" y="2348084"/>
                  <a:pt x="10046891" y="2674207"/>
                </a:cubicBezTo>
                <a:cubicBezTo>
                  <a:pt x="10046891" y="2674207"/>
                  <a:pt x="10046891" y="2674207"/>
                  <a:pt x="10503569" y="3130778"/>
                </a:cubicBezTo>
                <a:cubicBezTo>
                  <a:pt x="10503569" y="3130778"/>
                  <a:pt x="10503569" y="3130778"/>
                  <a:pt x="11090725" y="3913473"/>
                </a:cubicBezTo>
                <a:cubicBezTo>
                  <a:pt x="11090725" y="3913473"/>
                  <a:pt x="11090725" y="3913473"/>
                  <a:pt x="11221203" y="4239596"/>
                </a:cubicBezTo>
                <a:cubicBezTo>
                  <a:pt x="11221203" y="4239596"/>
                  <a:pt x="11221203" y="4239596"/>
                  <a:pt x="11547403" y="5348413"/>
                </a:cubicBezTo>
                <a:cubicBezTo>
                  <a:pt x="11547403" y="5348413"/>
                  <a:pt x="11547403" y="5348413"/>
                  <a:pt x="12004079" y="6457230"/>
                </a:cubicBezTo>
                <a:cubicBezTo>
                  <a:pt x="12004079" y="6457230"/>
                  <a:pt x="12004079" y="6457230"/>
                  <a:pt x="12917433" y="7305149"/>
                </a:cubicBezTo>
                <a:cubicBezTo>
                  <a:pt x="12917433" y="7305149"/>
                  <a:pt x="12917433" y="7305149"/>
                  <a:pt x="12917433" y="7239924"/>
                </a:cubicBezTo>
                <a:cubicBezTo>
                  <a:pt x="12917433" y="7239924"/>
                  <a:pt x="12917433" y="7239924"/>
                  <a:pt x="12982671" y="7174700"/>
                </a:cubicBezTo>
                <a:cubicBezTo>
                  <a:pt x="12982671" y="7174700"/>
                  <a:pt x="12982671" y="7174700"/>
                  <a:pt x="13243631" y="7174700"/>
                </a:cubicBezTo>
                <a:cubicBezTo>
                  <a:pt x="13243631" y="7174700"/>
                  <a:pt x="13243631" y="7174700"/>
                  <a:pt x="13896027" y="7566048"/>
                </a:cubicBezTo>
                <a:lnTo>
                  <a:pt x="14091745" y="7826946"/>
                </a:lnTo>
                <a:cubicBezTo>
                  <a:pt x="14091745" y="7826946"/>
                  <a:pt x="14091745" y="7826946"/>
                  <a:pt x="13700307" y="7826946"/>
                </a:cubicBezTo>
                <a:cubicBezTo>
                  <a:pt x="13700307" y="7826946"/>
                  <a:pt x="13700307" y="7826946"/>
                  <a:pt x="13374111" y="7892170"/>
                </a:cubicBezTo>
                <a:cubicBezTo>
                  <a:pt x="13374111" y="7892170"/>
                  <a:pt x="13374111" y="7892170"/>
                  <a:pt x="13047911" y="7826946"/>
                </a:cubicBezTo>
                <a:cubicBezTo>
                  <a:pt x="13047911" y="7826946"/>
                  <a:pt x="13047911" y="7826946"/>
                  <a:pt x="12852193" y="7435598"/>
                </a:cubicBezTo>
                <a:cubicBezTo>
                  <a:pt x="12852193" y="7435598"/>
                  <a:pt x="12852193" y="7435598"/>
                  <a:pt x="12330277" y="7044251"/>
                </a:cubicBezTo>
                <a:cubicBezTo>
                  <a:pt x="12330277" y="7044251"/>
                  <a:pt x="12330277" y="7044251"/>
                  <a:pt x="11743121" y="6392006"/>
                </a:cubicBezTo>
                <a:cubicBezTo>
                  <a:pt x="11743121" y="6392006"/>
                  <a:pt x="11743121" y="6392006"/>
                  <a:pt x="11482163" y="5739760"/>
                </a:cubicBezTo>
                <a:cubicBezTo>
                  <a:pt x="11482163" y="5739760"/>
                  <a:pt x="11482163" y="5739760"/>
                  <a:pt x="11286443" y="5283188"/>
                </a:cubicBezTo>
                <a:cubicBezTo>
                  <a:pt x="11286443" y="5283188"/>
                  <a:pt x="11286443" y="5283188"/>
                  <a:pt x="11025487" y="4370045"/>
                </a:cubicBezTo>
                <a:cubicBezTo>
                  <a:pt x="11025487" y="4370045"/>
                  <a:pt x="11025487" y="4370045"/>
                  <a:pt x="11025487" y="4761392"/>
                </a:cubicBezTo>
                <a:cubicBezTo>
                  <a:pt x="11025487" y="4761392"/>
                  <a:pt x="11025487" y="4761392"/>
                  <a:pt x="11025487" y="5413638"/>
                </a:cubicBezTo>
                <a:cubicBezTo>
                  <a:pt x="11025487" y="5413638"/>
                  <a:pt x="11025487" y="5413638"/>
                  <a:pt x="11416923" y="6652904"/>
                </a:cubicBezTo>
                <a:cubicBezTo>
                  <a:pt x="11416923" y="6652904"/>
                  <a:pt x="11416923" y="6652904"/>
                  <a:pt x="11808359" y="7239924"/>
                </a:cubicBezTo>
                <a:cubicBezTo>
                  <a:pt x="11808359" y="7239924"/>
                  <a:pt x="11808359" y="7239924"/>
                  <a:pt x="11873599" y="7435598"/>
                </a:cubicBezTo>
                <a:cubicBezTo>
                  <a:pt x="11873599" y="7435598"/>
                  <a:pt x="11873599" y="7435598"/>
                  <a:pt x="11873599" y="7696496"/>
                </a:cubicBezTo>
                <a:cubicBezTo>
                  <a:pt x="11873599" y="7696496"/>
                  <a:pt x="11873599" y="7696496"/>
                  <a:pt x="11547403" y="7957394"/>
                </a:cubicBezTo>
                <a:cubicBezTo>
                  <a:pt x="11547403" y="7957394"/>
                  <a:pt x="11547403" y="7957394"/>
                  <a:pt x="11286443" y="8740089"/>
                </a:cubicBezTo>
                <a:cubicBezTo>
                  <a:pt x="11286443" y="8740089"/>
                  <a:pt x="11286443" y="8740089"/>
                  <a:pt x="10960247" y="8935763"/>
                </a:cubicBezTo>
                <a:cubicBezTo>
                  <a:pt x="10960247" y="8935763"/>
                  <a:pt x="10960247" y="8935763"/>
                  <a:pt x="10373091" y="8935763"/>
                </a:cubicBezTo>
                <a:cubicBezTo>
                  <a:pt x="10373091" y="8935763"/>
                  <a:pt x="10373091" y="8935763"/>
                  <a:pt x="10046891" y="8870538"/>
                </a:cubicBezTo>
                <a:cubicBezTo>
                  <a:pt x="10046891" y="8870538"/>
                  <a:pt x="10046891" y="8870538"/>
                  <a:pt x="10112131" y="8609640"/>
                </a:cubicBezTo>
                <a:cubicBezTo>
                  <a:pt x="10112131" y="8609640"/>
                  <a:pt x="10112131" y="8609640"/>
                  <a:pt x="10242611" y="8479191"/>
                </a:cubicBezTo>
                <a:cubicBezTo>
                  <a:pt x="10242611" y="8479191"/>
                  <a:pt x="10242611" y="8479191"/>
                  <a:pt x="10373091" y="8413967"/>
                </a:cubicBezTo>
                <a:cubicBezTo>
                  <a:pt x="10373091" y="8413967"/>
                  <a:pt x="10373091" y="8413967"/>
                  <a:pt x="10568809" y="8413967"/>
                </a:cubicBezTo>
                <a:cubicBezTo>
                  <a:pt x="10568809" y="8413967"/>
                  <a:pt x="10568809" y="8413967"/>
                  <a:pt x="10764527" y="8348742"/>
                </a:cubicBezTo>
                <a:cubicBezTo>
                  <a:pt x="10764527" y="8348742"/>
                  <a:pt x="10764527" y="8348742"/>
                  <a:pt x="11025487" y="7826946"/>
                </a:cubicBezTo>
                <a:cubicBezTo>
                  <a:pt x="11025487" y="7826946"/>
                  <a:pt x="11025487" y="7826946"/>
                  <a:pt x="10895007" y="7370374"/>
                </a:cubicBezTo>
                <a:cubicBezTo>
                  <a:pt x="10895007" y="7370374"/>
                  <a:pt x="10895007" y="7370374"/>
                  <a:pt x="10699287" y="7044251"/>
                </a:cubicBezTo>
                <a:cubicBezTo>
                  <a:pt x="10699287" y="7044251"/>
                  <a:pt x="10699287" y="7044251"/>
                  <a:pt x="10699287" y="7370374"/>
                </a:cubicBezTo>
                <a:cubicBezTo>
                  <a:pt x="10699287" y="7370374"/>
                  <a:pt x="10699287" y="7370374"/>
                  <a:pt x="10829767" y="7761721"/>
                </a:cubicBezTo>
                <a:cubicBezTo>
                  <a:pt x="10829767" y="7761721"/>
                  <a:pt x="10829767" y="7761721"/>
                  <a:pt x="10242611" y="8413967"/>
                </a:cubicBezTo>
                <a:cubicBezTo>
                  <a:pt x="10242611" y="8413967"/>
                  <a:pt x="10242611" y="8413967"/>
                  <a:pt x="9720695" y="8935763"/>
                </a:cubicBezTo>
                <a:cubicBezTo>
                  <a:pt x="9720695" y="8935763"/>
                  <a:pt x="9720695" y="8935763"/>
                  <a:pt x="9264019" y="9066212"/>
                </a:cubicBezTo>
                <a:cubicBezTo>
                  <a:pt x="9264019" y="9066212"/>
                  <a:pt x="9264019" y="9066212"/>
                  <a:pt x="8872579" y="9066212"/>
                </a:cubicBezTo>
                <a:cubicBezTo>
                  <a:pt x="8872579" y="9066212"/>
                  <a:pt x="8872579" y="9066212"/>
                  <a:pt x="8415903" y="9000987"/>
                </a:cubicBezTo>
                <a:cubicBezTo>
                  <a:pt x="8415903" y="9000987"/>
                  <a:pt x="8415903" y="9000987"/>
                  <a:pt x="8481143" y="8870538"/>
                </a:cubicBezTo>
                <a:cubicBezTo>
                  <a:pt x="8481143" y="8870538"/>
                  <a:pt x="8481143" y="8870538"/>
                  <a:pt x="8481143" y="8805314"/>
                </a:cubicBezTo>
                <a:cubicBezTo>
                  <a:pt x="8481143" y="8805314"/>
                  <a:pt x="8481143" y="8805314"/>
                  <a:pt x="8611623" y="8740089"/>
                </a:cubicBezTo>
                <a:cubicBezTo>
                  <a:pt x="8611623" y="8740089"/>
                  <a:pt x="8611623" y="8740089"/>
                  <a:pt x="8611623" y="8674865"/>
                </a:cubicBezTo>
                <a:cubicBezTo>
                  <a:pt x="8611623" y="8674865"/>
                  <a:pt x="8611623" y="8674865"/>
                  <a:pt x="8742101" y="8609640"/>
                </a:cubicBezTo>
                <a:cubicBezTo>
                  <a:pt x="8742101" y="8609640"/>
                  <a:pt x="8742101" y="8609640"/>
                  <a:pt x="8872579" y="8544416"/>
                </a:cubicBezTo>
                <a:cubicBezTo>
                  <a:pt x="8872579" y="8544416"/>
                  <a:pt x="8872579" y="8544416"/>
                  <a:pt x="9003059" y="8544416"/>
                </a:cubicBezTo>
                <a:cubicBezTo>
                  <a:pt x="9003059" y="8544416"/>
                  <a:pt x="9003059" y="8544416"/>
                  <a:pt x="9198779" y="8544416"/>
                </a:cubicBezTo>
                <a:cubicBezTo>
                  <a:pt x="9198779" y="8544416"/>
                  <a:pt x="9198779" y="8544416"/>
                  <a:pt x="9916413" y="7892170"/>
                </a:cubicBezTo>
                <a:cubicBezTo>
                  <a:pt x="9916413" y="7892170"/>
                  <a:pt x="9916413" y="7892170"/>
                  <a:pt x="9916413" y="7696496"/>
                </a:cubicBezTo>
                <a:cubicBezTo>
                  <a:pt x="9916413" y="7696496"/>
                  <a:pt x="9916413" y="7696496"/>
                  <a:pt x="9394497" y="7109476"/>
                </a:cubicBezTo>
                <a:cubicBezTo>
                  <a:pt x="9394497" y="7109476"/>
                  <a:pt x="9394497" y="7109476"/>
                  <a:pt x="9198779" y="6457230"/>
                </a:cubicBezTo>
                <a:cubicBezTo>
                  <a:pt x="9198779" y="6457230"/>
                  <a:pt x="9198779" y="6457230"/>
                  <a:pt x="8937819" y="5739760"/>
                </a:cubicBezTo>
                <a:cubicBezTo>
                  <a:pt x="8937819" y="5739760"/>
                  <a:pt x="8937819" y="5739760"/>
                  <a:pt x="8742101" y="5544086"/>
                </a:cubicBezTo>
                <a:cubicBezTo>
                  <a:pt x="8742101" y="5544086"/>
                  <a:pt x="8742101" y="5544086"/>
                  <a:pt x="8220185" y="5413638"/>
                </a:cubicBezTo>
                <a:cubicBezTo>
                  <a:pt x="8220185" y="5413638"/>
                  <a:pt x="8220185" y="5413638"/>
                  <a:pt x="7633029" y="5609311"/>
                </a:cubicBezTo>
                <a:cubicBezTo>
                  <a:pt x="7633029" y="5609311"/>
                  <a:pt x="7633029" y="5609311"/>
                  <a:pt x="6980633" y="5935434"/>
                </a:cubicBezTo>
                <a:cubicBezTo>
                  <a:pt x="6980633" y="5935434"/>
                  <a:pt x="6980633" y="5935434"/>
                  <a:pt x="6328237" y="6065883"/>
                </a:cubicBezTo>
                <a:cubicBezTo>
                  <a:pt x="6328237" y="6065883"/>
                  <a:pt x="6328237" y="6065883"/>
                  <a:pt x="6002039" y="6131108"/>
                </a:cubicBezTo>
                <a:cubicBezTo>
                  <a:pt x="6002039" y="6131108"/>
                  <a:pt x="6002039" y="6131108"/>
                  <a:pt x="5871561" y="6326781"/>
                </a:cubicBezTo>
                <a:cubicBezTo>
                  <a:pt x="5871561" y="6326781"/>
                  <a:pt x="5871561" y="6326781"/>
                  <a:pt x="5610602" y="6326781"/>
                </a:cubicBezTo>
                <a:cubicBezTo>
                  <a:pt x="5610602" y="6326781"/>
                  <a:pt x="5610602" y="6326781"/>
                  <a:pt x="5023446" y="6261556"/>
                </a:cubicBezTo>
                <a:cubicBezTo>
                  <a:pt x="5023446" y="6261556"/>
                  <a:pt x="5023446" y="6261556"/>
                  <a:pt x="4566769" y="6261556"/>
                </a:cubicBezTo>
                <a:cubicBezTo>
                  <a:pt x="4566769" y="6261556"/>
                  <a:pt x="4566769" y="6261556"/>
                  <a:pt x="4436290" y="6718128"/>
                </a:cubicBezTo>
                <a:cubicBezTo>
                  <a:pt x="4436290" y="6718128"/>
                  <a:pt x="4436290" y="6718128"/>
                  <a:pt x="4436290" y="7566048"/>
                </a:cubicBezTo>
                <a:cubicBezTo>
                  <a:pt x="4436290" y="7566048"/>
                  <a:pt x="4436290" y="7566048"/>
                  <a:pt x="4566769" y="7761721"/>
                </a:cubicBezTo>
                <a:cubicBezTo>
                  <a:pt x="4566769" y="7761721"/>
                  <a:pt x="4566769" y="7761721"/>
                  <a:pt x="4501529" y="8087844"/>
                </a:cubicBezTo>
                <a:cubicBezTo>
                  <a:pt x="4501529" y="8087844"/>
                  <a:pt x="4501529" y="8087844"/>
                  <a:pt x="4371051" y="8218293"/>
                </a:cubicBezTo>
                <a:cubicBezTo>
                  <a:pt x="4371051" y="8218293"/>
                  <a:pt x="4371051" y="8218293"/>
                  <a:pt x="4305811" y="8544416"/>
                </a:cubicBezTo>
                <a:cubicBezTo>
                  <a:pt x="4305811" y="8544416"/>
                  <a:pt x="4305811" y="8544416"/>
                  <a:pt x="4110092" y="8674865"/>
                </a:cubicBezTo>
                <a:cubicBezTo>
                  <a:pt x="4110092" y="8674865"/>
                  <a:pt x="4110092" y="8674865"/>
                  <a:pt x="3718655" y="8674865"/>
                </a:cubicBezTo>
                <a:cubicBezTo>
                  <a:pt x="3718655" y="8674865"/>
                  <a:pt x="3718655" y="8674865"/>
                  <a:pt x="3653415" y="8870538"/>
                </a:cubicBezTo>
                <a:cubicBezTo>
                  <a:pt x="3653415" y="8870538"/>
                  <a:pt x="3653415" y="8870538"/>
                  <a:pt x="3392457" y="8935763"/>
                </a:cubicBezTo>
                <a:cubicBezTo>
                  <a:pt x="3392457" y="8935763"/>
                  <a:pt x="3392457" y="8935763"/>
                  <a:pt x="2609583" y="8935763"/>
                </a:cubicBezTo>
                <a:cubicBezTo>
                  <a:pt x="2609583" y="8935763"/>
                  <a:pt x="2609583" y="8935763"/>
                  <a:pt x="2609583" y="8870538"/>
                </a:cubicBezTo>
                <a:cubicBezTo>
                  <a:pt x="2609583" y="8870538"/>
                  <a:pt x="2609583" y="8870538"/>
                  <a:pt x="2544343" y="8870538"/>
                </a:cubicBezTo>
                <a:cubicBezTo>
                  <a:pt x="2544343" y="8870538"/>
                  <a:pt x="2544343" y="8870538"/>
                  <a:pt x="2348624" y="8870538"/>
                </a:cubicBezTo>
                <a:cubicBezTo>
                  <a:pt x="2348624" y="8870538"/>
                  <a:pt x="2348624" y="8870538"/>
                  <a:pt x="2348624" y="8740089"/>
                </a:cubicBezTo>
                <a:cubicBezTo>
                  <a:pt x="2348624" y="8740089"/>
                  <a:pt x="2348624" y="8740089"/>
                  <a:pt x="2674822" y="8413967"/>
                </a:cubicBezTo>
                <a:cubicBezTo>
                  <a:pt x="2674822" y="8413967"/>
                  <a:pt x="2674822" y="8413967"/>
                  <a:pt x="2935780" y="8283518"/>
                </a:cubicBezTo>
                <a:cubicBezTo>
                  <a:pt x="2935780" y="8283518"/>
                  <a:pt x="2935780" y="8283518"/>
                  <a:pt x="3001020" y="8087844"/>
                </a:cubicBezTo>
                <a:cubicBezTo>
                  <a:pt x="3001020" y="8087844"/>
                  <a:pt x="3001020" y="8087844"/>
                  <a:pt x="3001020" y="7174700"/>
                </a:cubicBezTo>
                <a:cubicBezTo>
                  <a:pt x="3001020" y="7174700"/>
                  <a:pt x="3001020" y="7174700"/>
                  <a:pt x="3001020" y="6392006"/>
                </a:cubicBezTo>
                <a:cubicBezTo>
                  <a:pt x="3001020" y="6392006"/>
                  <a:pt x="3001020" y="6392006"/>
                  <a:pt x="2805301" y="6131108"/>
                </a:cubicBezTo>
                <a:cubicBezTo>
                  <a:pt x="2805301" y="6131108"/>
                  <a:pt x="2805301" y="6131108"/>
                  <a:pt x="2609583" y="5935434"/>
                </a:cubicBezTo>
                <a:cubicBezTo>
                  <a:pt x="2609583" y="5935434"/>
                  <a:pt x="2609583" y="5935434"/>
                  <a:pt x="2283385" y="5413638"/>
                </a:cubicBezTo>
                <a:cubicBezTo>
                  <a:pt x="2283385" y="5413638"/>
                  <a:pt x="2283385" y="5413638"/>
                  <a:pt x="2218145" y="5152739"/>
                </a:cubicBezTo>
                <a:cubicBezTo>
                  <a:pt x="2218145" y="5152739"/>
                  <a:pt x="2218145" y="5152739"/>
                  <a:pt x="2087666" y="5152739"/>
                </a:cubicBezTo>
                <a:cubicBezTo>
                  <a:pt x="2087666" y="5152739"/>
                  <a:pt x="2087666" y="5152739"/>
                  <a:pt x="2022426" y="5152739"/>
                </a:cubicBezTo>
                <a:cubicBezTo>
                  <a:pt x="2022426" y="5152739"/>
                  <a:pt x="2022426" y="5152739"/>
                  <a:pt x="1957187" y="5022290"/>
                </a:cubicBezTo>
                <a:cubicBezTo>
                  <a:pt x="1957187" y="5022290"/>
                  <a:pt x="1957187" y="5022290"/>
                  <a:pt x="1957187" y="4826617"/>
                </a:cubicBezTo>
                <a:cubicBezTo>
                  <a:pt x="1957187" y="4826617"/>
                  <a:pt x="1957187" y="4826617"/>
                  <a:pt x="1891947" y="4826617"/>
                </a:cubicBezTo>
                <a:cubicBezTo>
                  <a:pt x="1891947" y="4826617"/>
                  <a:pt x="1891947" y="4826617"/>
                  <a:pt x="1826708" y="4891841"/>
                </a:cubicBezTo>
                <a:cubicBezTo>
                  <a:pt x="1826708" y="4891841"/>
                  <a:pt x="1826708" y="4891841"/>
                  <a:pt x="1826708" y="4696168"/>
                </a:cubicBezTo>
                <a:cubicBezTo>
                  <a:pt x="1826708" y="4696168"/>
                  <a:pt x="1826708" y="4696168"/>
                  <a:pt x="1891947" y="4565719"/>
                </a:cubicBezTo>
                <a:cubicBezTo>
                  <a:pt x="1891947" y="4565719"/>
                  <a:pt x="1891947" y="4565719"/>
                  <a:pt x="1761468" y="4565719"/>
                </a:cubicBezTo>
                <a:cubicBezTo>
                  <a:pt x="1761468" y="4565719"/>
                  <a:pt x="1761468" y="4565719"/>
                  <a:pt x="1630989" y="4500494"/>
                </a:cubicBezTo>
                <a:cubicBezTo>
                  <a:pt x="1630989" y="4500494"/>
                  <a:pt x="1630989" y="4500494"/>
                  <a:pt x="1630989" y="4239596"/>
                </a:cubicBezTo>
                <a:cubicBezTo>
                  <a:pt x="1630989" y="4239596"/>
                  <a:pt x="1630989" y="4239596"/>
                  <a:pt x="1500510" y="3978697"/>
                </a:cubicBezTo>
                <a:cubicBezTo>
                  <a:pt x="1500510" y="3978697"/>
                  <a:pt x="1500510" y="3978697"/>
                  <a:pt x="1370031" y="4043922"/>
                </a:cubicBezTo>
                <a:cubicBezTo>
                  <a:pt x="1370031" y="4043922"/>
                  <a:pt x="1370031" y="4043922"/>
                  <a:pt x="1239552" y="3978697"/>
                </a:cubicBezTo>
                <a:cubicBezTo>
                  <a:pt x="1239552" y="3978697"/>
                  <a:pt x="1239552" y="3978697"/>
                  <a:pt x="1304791" y="3848248"/>
                </a:cubicBezTo>
                <a:cubicBezTo>
                  <a:pt x="1304791" y="3848248"/>
                  <a:pt x="1304791" y="3848248"/>
                  <a:pt x="1239552" y="3130778"/>
                </a:cubicBezTo>
                <a:cubicBezTo>
                  <a:pt x="1239552" y="3130778"/>
                  <a:pt x="1239552" y="3130778"/>
                  <a:pt x="1239552" y="2869880"/>
                </a:cubicBezTo>
                <a:cubicBezTo>
                  <a:pt x="1239552" y="2869880"/>
                  <a:pt x="1239552" y="2869880"/>
                  <a:pt x="1043833" y="2608982"/>
                </a:cubicBezTo>
                <a:cubicBezTo>
                  <a:pt x="1043833" y="2608982"/>
                  <a:pt x="1043833" y="2608982"/>
                  <a:pt x="978593" y="2674207"/>
                </a:cubicBezTo>
                <a:cubicBezTo>
                  <a:pt x="978593" y="2674207"/>
                  <a:pt x="978593" y="2674207"/>
                  <a:pt x="913354" y="2674207"/>
                </a:cubicBezTo>
                <a:cubicBezTo>
                  <a:pt x="913354" y="2674207"/>
                  <a:pt x="913354" y="2674207"/>
                  <a:pt x="587156" y="2804656"/>
                </a:cubicBezTo>
                <a:cubicBezTo>
                  <a:pt x="587156" y="2804656"/>
                  <a:pt x="587156" y="2804656"/>
                  <a:pt x="521916" y="2804656"/>
                </a:cubicBezTo>
                <a:cubicBezTo>
                  <a:pt x="521916" y="2804656"/>
                  <a:pt x="521916" y="2804656"/>
                  <a:pt x="391437" y="2608982"/>
                </a:cubicBezTo>
                <a:cubicBezTo>
                  <a:pt x="391437" y="2608982"/>
                  <a:pt x="391437" y="2608982"/>
                  <a:pt x="391437" y="2543757"/>
                </a:cubicBezTo>
                <a:cubicBezTo>
                  <a:pt x="391437" y="2543757"/>
                  <a:pt x="391437" y="2543757"/>
                  <a:pt x="326198" y="2543757"/>
                </a:cubicBezTo>
                <a:cubicBezTo>
                  <a:pt x="326198" y="2543757"/>
                  <a:pt x="326198" y="2543757"/>
                  <a:pt x="326198" y="2478533"/>
                </a:cubicBezTo>
                <a:cubicBezTo>
                  <a:pt x="326198" y="2478533"/>
                  <a:pt x="326198" y="2478533"/>
                  <a:pt x="195719" y="2413308"/>
                </a:cubicBezTo>
                <a:cubicBezTo>
                  <a:pt x="195719" y="2413308"/>
                  <a:pt x="195719" y="2413308"/>
                  <a:pt x="130479" y="2282859"/>
                </a:cubicBezTo>
                <a:cubicBezTo>
                  <a:pt x="130479" y="2282859"/>
                  <a:pt x="130479" y="2282859"/>
                  <a:pt x="0" y="2087186"/>
                </a:cubicBezTo>
                <a:cubicBezTo>
                  <a:pt x="0" y="2087186"/>
                  <a:pt x="0" y="2087186"/>
                  <a:pt x="0" y="2021961"/>
                </a:cubicBezTo>
                <a:cubicBezTo>
                  <a:pt x="0" y="2021961"/>
                  <a:pt x="0" y="2021961"/>
                  <a:pt x="652396" y="1500165"/>
                </a:cubicBezTo>
                <a:cubicBezTo>
                  <a:pt x="652396" y="1500165"/>
                  <a:pt x="652396" y="1500165"/>
                  <a:pt x="652396" y="1369716"/>
                </a:cubicBezTo>
                <a:cubicBezTo>
                  <a:pt x="652396" y="1369716"/>
                  <a:pt x="652396" y="1369716"/>
                  <a:pt x="913354" y="1174042"/>
                </a:cubicBezTo>
                <a:cubicBezTo>
                  <a:pt x="913354" y="1174042"/>
                  <a:pt x="913354" y="1174042"/>
                  <a:pt x="1109073" y="978368"/>
                </a:cubicBezTo>
                <a:cubicBezTo>
                  <a:pt x="1109073" y="978368"/>
                  <a:pt x="1109073" y="978368"/>
                  <a:pt x="978593" y="782695"/>
                </a:cubicBezTo>
                <a:cubicBezTo>
                  <a:pt x="978593" y="782695"/>
                  <a:pt x="978593" y="782695"/>
                  <a:pt x="1043833" y="587021"/>
                </a:cubicBezTo>
                <a:cubicBezTo>
                  <a:pt x="1043833" y="587021"/>
                  <a:pt x="1043833" y="587021"/>
                  <a:pt x="1174312" y="391348"/>
                </a:cubicBezTo>
                <a:cubicBezTo>
                  <a:pt x="1174312" y="391348"/>
                  <a:pt x="1174312" y="391348"/>
                  <a:pt x="2087666" y="130449"/>
                </a:cubicBezTo>
                <a:cubicBezTo>
                  <a:pt x="2087666" y="130449"/>
                  <a:pt x="2087666" y="130449"/>
                  <a:pt x="2674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4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765493" y="981075"/>
            <a:ext cx="5743387" cy="4635898"/>
          </a:xfrm>
          <a:custGeom>
            <a:avLst/>
            <a:gdLst>
              <a:gd name="connsiteX0" fmla="*/ 6954161 w 11458357"/>
              <a:gd name="connsiteY0" fmla="*/ 8576411 h 9271796"/>
              <a:gd name="connsiteX1" fmla="*/ 7070025 w 11458357"/>
              <a:gd name="connsiteY1" fmla="*/ 8692309 h 9271796"/>
              <a:gd name="connsiteX2" fmla="*/ 7012093 w 11458357"/>
              <a:gd name="connsiteY2" fmla="*/ 8634360 h 9271796"/>
              <a:gd name="connsiteX3" fmla="*/ 6983127 w 11458357"/>
              <a:gd name="connsiteY3" fmla="*/ 8605386 h 9271796"/>
              <a:gd name="connsiteX4" fmla="*/ 6974739 w 11458357"/>
              <a:gd name="connsiteY4" fmla="*/ 8596995 h 9271796"/>
              <a:gd name="connsiteX5" fmla="*/ 1624438 w 11458357"/>
              <a:gd name="connsiteY5" fmla="*/ 7649232 h 9271796"/>
              <a:gd name="connsiteX6" fmla="*/ 1740301 w 11458357"/>
              <a:gd name="connsiteY6" fmla="*/ 8170770 h 9271796"/>
              <a:gd name="connsiteX7" fmla="*/ 1972029 w 11458357"/>
              <a:gd name="connsiteY7" fmla="*/ 8634360 h 9271796"/>
              <a:gd name="connsiteX8" fmla="*/ 1624438 w 11458357"/>
              <a:gd name="connsiteY8" fmla="*/ 7649232 h 9271796"/>
              <a:gd name="connsiteX9" fmla="*/ 1740301 w 11458357"/>
              <a:gd name="connsiteY9" fmla="*/ 7591283 h 9271796"/>
              <a:gd name="connsiteX10" fmla="*/ 1682370 w 11458357"/>
              <a:gd name="connsiteY10" fmla="*/ 7823078 h 9271796"/>
              <a:gd name="connsiteX11" fmla="*/ 1682370 w 11458357"/>
              <a:gd name="connsiteY11" fmla="*/ 7707180 h 9271796"/>
              <a:gd name="connsiteX12" fmla="*/ 1682370 w 11458357"/>
              <a:gd name="connsiteY12" fmla="*/ 7649232 h 9271796"/>
              <a:gd name="connsiteX13" fmla="*/ 1740301 w 11458357"/>
              <a:gd name="connsiteY13" fmla="*/ 7591283 h 9271796"/>
              <a:gd name="connsiteX14" fmla="*/ 1740301 w 11458357"/>
              <a:gd name="connsiteY14" fmla="*/ 7533334 h 9271796"/>
              <a:gd name="connsiteX15" fmla="*/ 1764741 w 11458357"/>
              <a:gd name="connsiteY15" fmla="*/ 7533334 h 9271796"/>
              <a:gd name="connsiteX16" fmla="*/ 1776509 w 11458357"/>
              <a:gd name="connsiteY16" fmla="*/ 7533334 h 9271796"/>
              <a:gd name="connsiteX17" fmla="*/ 1776509 w 11458357"/>
              <a:gd name="connsiteY17" fmla="*/ 7533334 h 9271796"/>
              <a:gd name="connsiteX18" fmla="*/ 1740301 w 11458357"/>
              <a:gd name="connsiteY18" fmla="*/ 7591283 h 9271796"/>
              <a:gd name="connsiteX19" fmla="*/ 1740301 w 11458357"/>
              <a:gd name="connsiteY19" fmla="*/ 7533334 h 9271796"/>
              <a:gd name="connsiteX20" fmla="*/ 1798233 w 11458357"/>
              <a:gd name="connsiteY20" fmla="*/ 7519554 h 9271796"/>
              <a:gd name="connsiteX21" fmla="*/ 1798233 w 11458357"/>
              <a:gd name="connsiteY21" fmla="*/ 7526091 h 9271796"/>
              <a:gd name="connsiteX22" fmla="*/ 1798233 w 11458357"/>
              <a:gd name="connsiteY22" fmla="*/ 7533334 h 9271796"/>
              <a:gd name="connsiteX23" fmla="*/ 1776509 w 11458357"/>
              <a:gd name="connsiteY23" fmla="*/ 7533334 h 9271796"/>
              <a:gd name="connsiteX24" fmla="*/ 7996934 w 11458357"/>
              <a:gd name="connsiteY24" fmla="*/ 6432308 h 9271796"/>
              <a:gd name="connsiteX25" fmla="*/ 7881069 w 11458357"/>
              <a:gd name="connsiteY25" fmla="*/ 6548206 h 9271796"/>
              <a:gd name="connsiteX26" fmla="*/ 7996933 w 11458357"/>
              <a:gd name="connsiteY26" fmla="*/ 6432308 h 9271796"/>
              <a:gd name="connsiteX27" fmla="*/ 8054865 w 11458357"/>
              <a:gd name="connsiteY27" fmla="*/ 6374360 h 9271796"/>
              <a:gd name="connsiteX28" fmla="*/ 8005985 w 11458357"/>
              <a:gd name="connsiteY28" fmla="*/ 6431403 h 9271796"/>
              <a:gd name="connsiteX29" fmla="*/ 7996934 w 11458357"/>
              <a:gd name="connsiteY29" fmla="*/ 6432308 h 9271796"/>
              <a:gd name="connsiteX30" fmla="*/ 11241113 w 11458357"/>
              <a:gd name="connsiteY30" fmla="*/ 4520001 h 9271796"/>
              <a:gd name="connsiteX31" fmla="*/ 11299045 w 11458357"/>
              <a:gd name="connsiteY31" fmla="*/ 4520001 h 9271796"/>
              <a:gd name="connsiteX32" fmla="*/ 11241113 w 11458357"/>
              <a:gd name="connsiteY32" fmla="*/ 4520001 h 9271796"/>
              <a:gd name="connsiteX33" fmla="*/ 9676955 w 11458357"/>
              <a:gd name="connsiteY33" fmla="*/ 3882565 h 9271796"/>
              <a:gd name="connsiteX34" fmla="*/ 9561091 w 11458357"/>
              <a:gd name="connsiteY34" fmla="*/ 3940513 h 9271796"/>
              <a:gd name="connsiteX35" fmla="*/ 9676955 w 11458357"/>
              <a:gd name="connsiteY35" fmla="*/ 3882565 h 9271796"/>
              <a:gd name="connsiteX36" fmla="*/ 10925614 w 11458357"/>
              <a:gd name="connsiteY36" fmla="*/ 3646764 h 9271796"/>
              <a:gd name="connsiteX37" fmla="*/ 10900763 w 11458357"/>
              <a:gd name="connsiteY37" fmla="*/ 3715962 h 9271796"/>
              <a:gd name="connsiteX38" fmla="*/ 10893522 w 11458357"/>
              <a:gd name="connsiteY38" fmla="*/ 3940513 h 9271796"/>
              <a:gd name="connsiteX39" fmla="*/ 10909815 w 11458357"/>
              <a:gd name="connsiteY39" fmla="*/ 3679744 h 9271796"/>
              <a:gd name="connsiteX40" fmla="*/ 10951454 w 11458357"/>
              <a:gd name="connsiteY40" fmla="*/ 3592821 h 9271796"/>
              <a:gd name="connsiteX41" fmla="*/ 10925614 w 11458357"/>
              <a:gd name="connsiteY41" fmla="*/ 3646764 h 9271796"/>
              <a:gd name="connsiteX42" fmla="*/ 10934255 w 11458357"/>
              <a:gd name="connsiteY42" fmla="*/ 3622701 h 9271796"/>
              <a:gd name="connsiteX43" fmla="*/ 10941781 w 11458357"/>
              <a:gd name="connsiteY43" fmla="*/ 3595698 h 9271796"/>
              <a:gd name="connsiteX44" fmla="*/ 10372136 w 11458357"/>
              <a:gd name="connsiteY44" fmla="*/ 3476924 h 9271796"/>
              <a:gd name="connsiteX45" fmla="*/ 10430068 w 11458357"/>
              <a:gd name="connsiteY45" fmla="*/ 3534872 h 9271796"/>
              <a:gd name="connsiteX46" fmla="*/ 10372136 w 11458357"/>
              <a:gd name="connsiteY46" fmla="*/ 3476924 h 9271796"/>
              <a:gd name="connsiteX47" fmla="*/ 1334779 w 11458357"/>
              <a:gd name="connsiteY47" fmla="*/ 2433847 h 9271796"/>
              <a:gd name="connsiteX48" fmla="*/ 1276847 w 11458357"/>
              <a:gd name="connsiteY48" fmla="*/ 2491795 h 9271796"/>
              <a:gd name="connsiteX49" fmla="*/ 1277752 w 11458357"/>
              <a:gd name="connsiteY49" fmla="*/ 2482741 h 9271796"/>
              <a:gd name="connsiteX50" fmla="*/ 1282562 w 11458357"/>
              <a:gd name="connsiteY50" fmla="*/ 2467621 h 9271796"/>
              <a:gd name="connsiteX51" fmla="*/ 2029960 w 11458357"/>
              <a:gd name="connsiteY51" fmla="*/ 2028206 h 9271796"/>
              <a:gd name="connsiteX52" fmla="*/ 2029960 w 11458357"/>
              <a:gd name="connsiteY52" fmla="*/ 2086154 h 9271796"/>
              <a:gd name="connsiteX53" fmla="*/ 1972029 w 11458357"/>
              <a:gd name="connsiteY53" fmla="*/ 2086154 h 9271796"/>
              <a:gd name="connsiteX54" fmla="*/ 2029960 w 11458357"/>
              <a:gd name="connsiteY54" fmla="*/ 2028206 h 9271796"/>
              <a:gd name="connsiteX55" fmla="*/ 2088693 w 11458357"/>
              <a:gd name="connsiteY55" fmla="*/ 1998553 h 9271796"/>
              <a:gd name="connsiteX56" fmla="*/ 2087892 w 11458357"/>
              <a:gd name="connsiteY56" fmla="*/ 2028206 h 9271796"/>
              <a:gd name="connsiteX57" fmla="*/ 2087892 w 11458357"/>
              <a:gd name="connsiteY57" fmla="*/ 1999231 h 9271796"/>
              <a:gd name="connsiteX58" fmla="*/ 2145824 w 11458357"/>
              <a:gd name="connsiteY58" fmla="*/ 1970257 h 9271796"/>
              <a:gd name="connsiteX59" fmla="*/ 2111427 w 11458357"/>
              <a:gd name="connsiteY59" fmla="*/ 1979311 h 9271796"/>
              <a:gd name="connsiteX60" fmla="*/ 2088693 w 11458357"/>
              <a:gd name="connsiteY60" fmla="*/ 1998553 h 9271796"/>
              <a:gd name="connsiteX61" fmla="*/ 2088797 w 11458357"/>
              <a:gd name="connsiteY61" fmla="*/ 1994704 h 9271796"/>
              <a:gd name="connsiteX62" fmla="*/ 2145824 w 11458357"/>
              <a:gd name="connsiteY62" fmla="*/ 1970257 h 9271796"/>
              <a:gd name="connsiteX63" fmla="*/ 2377551 w 11458357"/>
              <a:gd name="connsiteY63" fmla="*/ 1796411 h 9271796"/>
              <a:gd name="connsiteX64" fmla="*/ 2203756 w 11458357"/>
              <a:gd name="connsiteY64" fmla="*/ 1854359 h 9271796"/>
              <a:gd name="connsiteX65" fmla="*/ 2377551 w 11458357"/>
              <a:gd name="connsiteY65" fmla="*/ 1796411 h 9271796"/>
              <a:gd name="connsiteX66" fmla="*/ 2551346 w 11458357"/>
              <a:gd name="connsiteY66" fmla="*/ 753334 h 9271796"/>
              <a:gd name="connsiteX67" fmla="*/ 2609278 w 11458357"/>
              <a:gd name="connsiteY67" fmla="*/ 1101026 h 9271796"/>
              <a:gd name="connsiteX68" fmla="*/ 2551346 w 11458357"/>
              <a:gd name="connsiteY68" fmla="*/ 869231 h 9271796"/>
              <a:gd name="connsiteX69" fmla="*/ 2551346 w 11458357"/>
              <a:gd name="connsiteY69" fmla="*/ 753334 h 9271796"/>
              <a:gd name="connsiteX70" fmla="*/ 1624438 w 11458357"/>
              <a:gd name="connsiteY70" fmla="*/ 0 h 9271796"/>
              <a:gd name="connsiteX71" fmla="*/ 2145824 w 11458357"/>
              <a:gd name="connsiteY71" fmla="*/ 173847 h 9271796"/>
              <a:gd name="connsiteX72" fmla="*/ 2377551 w 11458357"/>
              <a:gd name="connsiteY72" fmla="*/ 405641 h 9271796"/>
              <a:gd name="connsiteX73" fmla="*/ 2551346 w 11458357"/>
              <a:gd name="connsiteY73" fmla="*/ 869231 h 9271796"/>
              <a:gd name="connsiteX74" fmla="*/ 2551346 w 11458357"/>
              <a:gd name="connsiteY74" fmla="*/ 927180 h 9271796"/>
              <a:gd name="connsiteX75" fmla="*/ 2551346 w 11458357"/>
              <a:gd name="connsiteY75" fmla="*/ 985129 h 9271796"/>
              <a:gd name="connsiteX76" fmla="*/ 2551346 w 11458357"/>
              <a:gd name="connsiteY76" fmla="*/ 1216924 h 9271796"/>
              <a:gd name="connsiteX77" fmla="*/ 2493415 w 11458357"/>
              <a:gd name="connsiteY77" fmla="*/ 1506667 h 9271796"/>
              <a:gd name="connsiteX78" fmla="*/ 2377551 w 11458357"/>
              <a:gd name="connsiteY78" fmla="*/ 1680513 h 9271796"/>
              <a:gd name="connsiteX79" fmla="*/ 2319619 w 11458357"/>
              <a:gd name="connsiteY79" fmla="*/ 1680513 h 9271796"/>
              <a:gd name="connsiteX80" fmla="*/ 2435483 w 11458357"/>
              <a:gd name="connsiteY80" fmla="*/ 1506667 h 9271796"/>
              <a:gd name="connsiteX81" fmla="*/ 2261688 w 11458357"/>
              <a:gd name="connsiteY81" fmla="*/ 1680513 h 9271796"/>
              <a:gd name="connsiteX82" fmla="*/ 2319619 w 11458357"/>
              <a:gd name="connsiteY82" fmla="*/ 1680513 h 9271796"/>
              <a:gd name="connsiteX83" fmla="*/ 2319619 w 11458357"/>
              <a:gd name="connsiteY83" fmla="*/ 1738462 h 9271796"/>
              <a:gd name="connsiteX84" fmla="*/ 2435483 w 11458357"/>
              <a:gd name="connsiteY84" fmla="*/ 1680513 h 9271796"/>
              <a:gd name="connsiteX85" fmla="*/ 2261688 w 11458357"/>
              <a:gd name="connsiteY85" fmla="*/ 1796411 h 9271796"/>
              <a:gd name="connsiteX86" fmla="*/ 2203756 w 11458357"/>
              <a:gd name="connsiteY86" fmla="*/ 1854359 h 9271796"/>
              <a:gd name="connsiteX87" fmla="*/ 2087892 w 11458357"/>
              <a:gd name="connsiteY87" fmla="*/ 1970257 h 9271796"/>
              <a:gd name="connsiteX88" fmla="*/ 2087892 w 11458357"/>
              <a:gd name="connsiteY88" fmla="*/ 1994704 h 9271796"/>
              <a:gd name="connsiteX89" fmla="*/ 2087892 w 11458357"/>
              <a:gd name="connsiteY89" fmla="*/ 1999231 h 9271796"/>
              <a:gd name="connsiteX90" fmla="*/ 2029960 w 11458357"/>
              <a:gd name="connsiteY90" fmla="*/ 2028206 h 9271796"/>
              <a:gd name="connsiteX91" fmla="*/ 1972029 w 11458357"/>
              <a:gd name="connsiteY91" fmla="*/ 2086154 h 9271796"/>
              <a:gd name="connsiteX92" fmla="*/ 1508574 w 11458357"/>
              <a:gd name="connsiteY92" fmla="*/ 2375898 h 9271796"/>
              <a:gd name="connsiteX93" fmla="*/ 1392711 w 11458357"/>
              <a:gd name="connsiteY93" fmla="*/ 2375898 h 9271796"/>
              <a:gd name="connsiteX94" fmla="*/ 1334779 w 11458357"/>
              <a:gd name="connsiteY94" fmla="*/ 2433847 h 9271796"/>
              <a:gd name="connsiteX95" fmla="*/ 1284089 w 11458357"/>
              <a:gd name="connsiteY95" fmla="*/ 2462821 h 9271796"/>
              <a:gd name="connsiteX96" fmla="*/ 1282562 w 11458357"/>
              <a:gd name="connsiteY96" fmla="*/ 2467621 h 9271796"/>
              <a:gd name="connsiteX97" fmla="*/ 1214390 w 11458357"/>
              <a:gd name="connsiteY97" fmla="*/ 2511716 h 9271796"/>
              <a:gd name="connsiteX98" fmla="*/ 929257 w 11458357"/>
              <a:gd name="connsiteY98" fmla="*/ 2723590 h 9271796"/>
              <a:gd name="connsiteX99" fmla="*/ 639598 w 11458357"/>
              <a:gd name="connsiteY99" fmla="*/ 3071283 h 9271796"/>
              <a:gd name="connsiteX100" fmla="*/ 581666 w 11458357"/>
              <a:gd name="connsiteY100" fmla="*/ 3071283 h 9271796"/>
              <a:gd name="connsiteX101" fmla="*/ 639598 w 11458357"/>
              <a:gd name="connsiteY101" fmla="*/ 3187180 h 9271796"/>
              <a:gd name="connsiteX102" fmla="*/ 987188 w 11458357"/>
              <a:gd name="connsiteY102" fmla="*/ 3766667 h 9271796"/>
              <a:gd name="connsiteX103" fmla="*/ 1392711 w 11458357"/>
              <a:gd name="connsiteY103" fmla="*/ 3882565 h 9271796"/>
              <a:gd name="connsiteX104" fmla="*/ 1624438 w 11458357"/>
              <a:gd name="connsiteY104" fmla="*/ 3882565 h 9271796"/>
              <a:gd name="connsiteX105" fmla="*/ 1682370 w 11458357"/>
              <a:gd name="connsiteY105" fmla="*/ 3824616 h 9271796"/>
              <a:gd name="connsiteX106" fmla="*/ 1624438 w 11458357"/>
              <a:gd name="connsiteY106" fmla="*/ 3824616 h 9271796"/>
              <a:gd name="connsiteX107" fmla="*/ 2319619 w 11458357"/>
              <a:gd name="connsiteY107" fmla="*/ 3650770 h 9271796"/>
              <a:gd name="connsiteX108" fmla="*/ 2551346 w 11458357"/>
              <a:gd name="connsiteY108" fmla="*/ 3650770 h 9271796"/>
              <a:gd name="connsiteX109" fmla="*/ 2667210 w 11458357"/>
              <a:gd name="connsiteY109" fmla="*/ 3650770 h 9271796"/>
              <a:gd name="connsiteX110" fmla="*/ 2841005 w 11458357"/>
              <a:gd name="connsiteY110" fmla="*/ 3592821 h 9271796"/>
              <a:gd name="connsiteX111" fmla="*/ 2841005 w 11458357"/>
              <a:gd name="connsiteY111" fmla="*/ 3650770 h 9271796"/>
              <a:gd name="connsiteX112" fmla="*/ 2850057 w 11458357"/>
              <a:gd name="connsiteY112" fmla="*/ 3650770 h 9271796"/>
              <a:gd name="connsiteX113" fmla="*/ 2869971 w 11458357"/>
              <a:gd name="connsiteY113" fmla="*/ 3650770 h 9271796"/>
              <a:gd name="connsiteX114" fmla="*/ 2874497 w 11458357"/>
              <a:gd name="connsiteY114" fmla="*/ 3650770 h 9271796"/>
              <a:gd name="connsiteX115" fmla="*/ 2889886 w 11458357"/>
              <a:gd name="connsiteY115" fmla="*/ 3650770 h 9271796"/>
              <a:gd name="connsiteX116" fmla="*/ 2891696 w 11458357"/>
              <a:gd name="connsiteY116" fmla="*/ 3650770 h 9271796"/>
              <a:gd name="connsiteX117" fmla="*/ 2898032 w 11458357"/>
              <a:gd name="connsiteY117" fmla="*/ 3650770 h 9271796"/>
              <a:gd name="connsiteX118" fmla="*/ 2898937 w 11458357"/>
              <a:gd name="connsiteY118" fmla="*/ 3650770 h 9271796"/>
              <a:gd name="connsiteX119" fmla="*/ 3130664 w 11458357"/>
              <a:gd name="connsiteY119" fmla="*/ 3650770 h 9271796"/>
              <a:gd name="connsiteX120" fmla="*/ 3362392 w 11458357"/>
              <a:gd name="connsiteY120" fmla="*/ 3592821 h 9271796"/>
              <a:gd name="connsiteX121" fmla="*/ 3999641 w 11458357"/>
              <a:gd name="connsiteY121" fmla="*/ 3592821 h 9271796"/>
              <a:gd name="connsiteX122" fmla="*/ 4057572 w 11458357"/>
              <a:gd name="connsiteY122" fmla="*/ 3592821 h 9271796"/>
              <a:gd name="connsiteX123" fmla="*/ 4057572 w 11458357"/>
              <a:gd name="connsiteY123" fmla="*/ 3534872 h 9271796"/>
              <a:gd name="connsiteX124" fmla="*/ 4115505 w 11458357"/>
              <a:gd name="connsiteY124" fmla="*/ 3592821 h 9271796"/>
              <a:gd name="connsiteX125" fmla="*/ 4173436 w 11458357"/>
              <a:gd name="connsiteY125" fmla="*/ 3592821 h 9271796"/>
              <a:gd name="connsiteX126" fmla="*/ 5505867 w 11458357"/>
              <a:gd name="connsiteY126" fmla="*/ 3708719 h 9271796"/>
              <a:gd name="connsiteX127" fmla="*/ 5737594 w 11458357"/>
              <a:gd name="connsiteY127" fmla="*/ 3766667 h 9271796"/>
              <a:gd name="connsiteX128" fmla="*/ 5853458 w 11458357"/>
              <a:gd name="connsiteY128" fmla="*/ 3824616 h 9271796"/>
              <a:gd name="connsiteX129" fmla="*/ 5969321 w 11458357"/>
              <a:gd name="connsiteY129" fmla="*/ 3824616 h 9271796"/>
              <a:gd name="connsiteX130" fmla="*/ 6085185 w 11458357"/>
              <a:gd name="connsiteY130" fmla="*/ 3824616 h 9271796"/>
              <a:gd name="connsiteX131" fmla="*/ 6201048 w 11458357"/>
              <a:gd name="connsiteY131" fmla="*/ 3766667 h 9271796"/>
              <a:gd name="connsiteX132" fmla="*/ 6374844 w 11458357"/>
              <a:gd name="connsiteY132" fmla="*/ 3824616 h 9271796"/>
              <a:gd name="connsiteX133" fmla="*/ 6432775 w 11458357"/>
              <a:gd name="connsiteY133" fmla="*/ 3824616 h 9271796"/>
              <a:gd name="connsiteX134" fmla="*/ 6490707 w 11458357"/>
              <a:gd name="connsiteY134" fmla="*/ 3824616 h 9271796"/>
              <a:gd name="connsiteX135" fmla="*/ 6722434 w 11458357"/>
              <a:gd name="connsiteY135" fmla="*/ 3824616 h 9271796"/>
              <a:gd name="connsiteX136" fmla="*/ 7012093 w 11458357"/>
              <a:gd name="connsiteY136" fmla="*/ 3824616 h 9271796"/>
              <a:gd name="connsiteX137" fmla="*/ 7475547 w 11458357"/>
              <a:gd name="connsiteY137" fmla="*/ 3766667 h 9271796"/>
              <a:gd name="connsiteX138" fmla="*/ 8576251 w 11458357"/>
              <a:gd name="connsiteY138" fmla="*/ 3882565 h 9271796"/>
              <a:gd name="connsiteX139" fmla="*/ 8865910 w 11458357"/>
              <a:gd name="connsiteY139" fmla="*/ 3940513 h 9271796"/>
              <a:gd name="connsiteX140" fmla="*/ 8981774 w 11458357"/>
              <a:gd name="connsiteY140" fmla="*/ 3940513 h 9271796"/>
              <a:gd name="connsiteX141" fmla="*/ 9213501 w 11458357"/>
              <a:gd name="connsiteY141" fmla="*/ 3940513 h 9271796"/>
              <a:gd name="connsiteX142" fmla="*/ 9329364 w 11458357"/>
              <a:gd name="connsiteY142" fmla="*/ 3940513 h 9271796"/>
              <a:gd name="connsiteX143" fmla="*/ 9387296 w 11458357"/>
              <a:gd name="connsiteY143" fmla="*/ 3940513 h 9271796"/>
              <a:gd name="connsiteX144" fmla="*/ 9396348 w 11458357"/>
              <a:gd name="connsiteY144" fmla="*/ 3940513 h 9271796"/>
              <a:gd name="connsiteX145" fmla="*/ 9410831 w 11458357"/>
              <a:gd name="connsiteY145" fmla="*/ 3940513 h 9271796"/>
              <a:gd name="connsiteX146" fmla="*/ 9416262 w 11458357"/>
              <a:gd name="connsiteY146" fmla="*/ 3940513 h 9271796"/>
              <a:gd name="connsiteX147" fmla="*/ 9420788 w 11458357"/>
              <a:gd name="connsiteY147" fmla="*/ 3940513 h 9271796"/>
              <a:gd name="connsiteX148" fmla="*/ 9436176 w 11458357"/>
              <a:gd name="connsiteY148" fmla="*/ 3940513 h 9271796"/>
              <a:gd name="connsiteX149" fmla="*/ 9437987 w 11458357"/>
              <a:gd name="connsiteY149" fmla="*/ 3940513 h 9271796"/>
              <a:gd name="connsiteX150" fmla="*/ 9444323 w 11458357"/>
              <a:gd name="connsiteY150" fmla="*/ 3940513 h 9271796"/>
              <a:gd name="connsiteX151" fmla="*/ 9445228 w 11458357"/>
              <a:gd name="connsiteY151" fmla="*/ 3940513 h 9271796"/>
              <a:gd name="connsiteX152" fmla="*/ 9474194 w 11458357"/>
              <a:gd name="connsiteY152" fmla="*/ 3940513 h 9271796"/>
              <a:gd name="connsiteX153" fmla="*/ 9478720 w 11458357"/>
              <a:gd name="connsiteY153" fmla="*/ 3940513 h 9271796"/>
              <a:gd name="connsiteX154" fmla="*/ 9494108 w 11458357"/>
              <a:gd name="connsiteY154" fmla="*/ 3940513 h 9271796"/>
              <a:gd name="connsiteX155" fmla="*/ 9495919 w 11458357"/>
              <a:gd name="connsiteY155" fmla="*/ 3940513 h 9271796"/>
              <a:gd name="connsiteX156" fmla="*/ 9502255 w 11458357"/>
              <a:gd name="connsiteY156" fmla="*/ 3940513 h 9271796"/>
              <a:gd name="connsiteX157" fmla="*/ 9503160 w 11458357"/>
              <a:gd name="connsiteY157" fmla="*/ 3940513 h 9271796"/>
              <a:gd name="connsiteX158" fmla="*/ 9504065 w 11458357"/>
              <a:gd name="connsiteY158" fmla="*/ 3940513 h 9271796"/>
              <a:gd name="connsiteX159" fmla="*/ 9510401 w 11458357"/>
              <a:gd name="connsiteY159" fmla="*/ 3940513 h 9271796"/>
              <a:gd name="connsiteX160" fmla="*/ 9512212 w 11458357"/>
              <a:gd name="connsiteY160" fmla="*/ 3940513 h 9271796"/>
              <a:gd name="connsiteX161" fmla="*/ 9527600 w 11458357"/>
              <a:gd name="connsiteY161" fmla="*/ 3940513 h 9271796"/>
              <a:gd name="connsiteX162" fmla="*/ 9532125 w 11458357"/>
              <a:gd name="connsiteY162" fmla="*/ 3940513 h 9271796"/>
              <a:gd name="connsiteX163" fmla="*/ 9552039 w 11458357"/>
              <a:gd name="connsiteY163" fmla="*/ 3940513 h 9271796"/>
              <a:gd name="connsiteX164" fmla="*/ 9561091 w 11458357"/>
              <a:gd name="connsiteY164" fmla="*/ 3940513 h 9271796"/>
              <a:gd name="connsiteX165" fmla="*/ 9619023 w 11458357"/>
              <a:gd name="connsiteY165" fmla="*/ 3940513 h 9271796"/>
              <a:gd name="connsiteX166" fmla="*/ 9676955 w 11458357"/>
              <a:gd name="connsiteY166" fmla="*/ 3882565 h 9271796"/>
              <a:gd name="connsiteX167" fmla="*/ 9710447 w 11458357"/>
              <a:gd name="connsiteY167" fmla="*/ 3882565 h 9271796"/>
              <a:gd name="connsiteX168" fmla="*/ 9727646 w 11458357"/>
              <a:gd name="connsiteY168" fmla="*/ 3882565 h 9271796"/>
              <a:gd name="connsiteX169" fmla="*/ 9733982 w 11458357"/>
              <a:gd name="connsiteY169" fmla="*/ 3882565 h 9271796"/>
              <a:gd name="connsiteX170" fmla="*/ 9734887 w 11458357"/>
              <a:gd name="connsiteY170" fmla="*/ 3882565 h 9271796"/>
              <a:gd name="connsiteX171" fmla="*/ 9792818 w 11458357"/>
              <a:gd name="connsiteY171" fmla="*/ 3882565 h 9271796"/>
              <a:gd name="connsiteX172" fmla="*/ 9850750 w 11458357"/>
              <a:gd name="connsiteY172" fmla="*/ 3824616 h 9271796"/>
              <a:gd name="connsiteX173" fmla="*/ 9908682 w 11458357"/>
              <a:gd name="connsiteY173" fmla="*/ 3766667 h 9271796"/>
              <a:gd name="connsiteX174" fmla="*/ 9908682 w 11458357"/>
              <a:gd name="connsiteY174" fmla="*/ 3708719 h 9271796"/>
              <a:gd name="connsiteX175" fmla="*/ 9966614 w 11458357"/>
              <a:gd name="connsiteY175" fmla="*/ 3650770 h 9271796"/>
              <a:gd name="connsiteX176" fmla="*/ 9966614 w 11458357"/>
              <a:gd name="connsiteY176" fmla="*/ 3592821 h 9271796"/>
              <a:gd name="connsiteX177" fmla="*/ 9908682 w 11458357"/>
              <a:gd name="connsiteY177" fmla="*/ 3650770 h 9271796"/>
              <a:gd name="connsiteX178" fmla="*/ 9908682 w 11458357"/>
              <a:gd name="connsiteY178" fmla="*/ 3592821 h 9271796"/>
              <a:gd name="connsiteX179" fmla="*/ 9966614 w 11458357"/>
              <a:gd name="connsiteY179" fmla="*/ 3534872 h 9271796"/>
              <a:gd name="connsiteX180" fmla="*/ 10198341 w 11458357"/>
              <a:gd name="connsiteY180" fmla="*/ 3418975 h 9271796"/>
              <a:gd name="connsiteX181" fmla="*/ 10256273 w 11458357"/>
              <a:gd name="connsiteY181" fmla="*/ 3418975 h 9271796"/>
              <a:gd name="connsiteX182" fmla="*/ 10256273 w 11458357"/>
              <a:gd name="connsiteY182" fmla="*/ 3361026 h 9271796"/>
              <a:gd name="connsiteX183" fmla="*/ 10314204 w 11458357"/>
              <a:gd name="connsiteY183" fmla="*/ 3418975 h 9271796"/>
              <a:gd name="connsiteX184" fmla="*/ 10314204 w 11458357"/>
              <a:gd name="connsiteY184" fmla="*/ 3476924 h 9271796"/>
              <a:gd name="connsiteX185" fmla="*/ 10372136 w 11458357"/>
              <a:gd name="connsiteY185" fmla="*/ 3534872 h 9271796"/>
              <a:gd name="connsiteX186" fmla="*/ 10430068 w 11458357"/>
              <a:gd name="connsiteY186" fmla="*/ 3534872 h 9271796"/>
              <a:gd name="connsiteX187" fmla="*/ 10430068 w 11458357"/>
              <a:gd name="connsiteY187" fmla="*/ 3592821 h 9271796"/>
              <a:gd name="connsiteX188" fmla="*/ 10488000 w 11458357"/>
              <a:gd name="connsiteY188" fmla="*/ 3534872 h 9271796"/>
              <a:gd name="connsiteX189" fmla="*/ 10545932 w 11458357"/>
              <a:gd name="connsiteY189" fmla="*/ 3534872 h 9271796"/>
              <a:gd name="connsiteX190" fmla="*/ 10603863 w 11458357"/>
              <a:gd name="connsiteY190" fmla="*/ 3476924 h 9271796"/>
              <a:gd name="connsiteX191" fmla="*/ 10661795 w 11458357"/>
              <a:gd name="connsiteY191" fmla="*/ 3418975 h 9271796"/>
              <a:gd name="connsiteX192" fmla="*/ 10777659 w 11458357"/>
              <a:gd name="connsiteY192" fmla="*/ 3361026 h 9271796"/>
              <a:gd name="connsiteX193" fmla="*/ 10835590 w 11458357"/>
              <a:gd name="connsiteY193" fmla="*/ 3303077 h 9271796"/>
              <a:gd name="connsiteX194" fmla="*/ 10893522 w 11458357"/>
              <a:gd name="connsiteY194" fmla="*/ 3245129 h 9271796"/>
              <a:gd name="connsiteX195" fmla="*/ 10951454 w 11458357"/>
              <a:gd name="connsiteY195" fmla="*/ 3245129 h 9271796"/>
              <a:gd name="connsiteX196" fmla="*/ 11009386 w 11458357"/>
              <a:gd name="connsiteY196" fmla="*/ 3476924 h 9271796"/>
              <a:gd name="connsiteX197" fmla="*/ 10951454 w 11458357"/>
              <a:gd name="connsiteY197" fmla="*/ 3534872 h 9271796"/>
              <a:gd name="connsiteX198" fmla="*/ 10946589 w 11458357"/>
              <a:gd name="connsiteY198" fmla="*/ 3578447 h 9271796"/>
              <a:gd name="connsiteX199" fmla="*/ 10941781 w 11458357"/>
              <a:gd name="connsiteY199" fmla="*/ 3595698 h 9271796"/>
              <a:gd name="connsiteX200" fmla="*/ 10917962 w 11458357"/>
              <a:gd name="connsiteY200" fmla="*/ 3602781 h 9271796"/>
              <a:gd name="connsiteX201" fmla="*/ 10893522 w 11458357"/>
              <a:gd name="connsiteY201" fmla="*/ 3708719 h 9271796"/>
              <a:gd name="connsiteX202" fmla="*/ 10835590 w 11458357"/>
              <a:gd name="connsiteY202" fmla="*/ 3998462 h 9271796"/>
              <a:gd name="connsiteX203" fmla="*/ 10893522 w 11458357"/>
              <a:gd name="connsiteY203" fmla="*/ 3998462 h 9271796"/>
              <a:gd name="connsiteX204" fmla="*/ 10893522 w 11458357"/>
              <a:gd name="connsiteY204" fmla="*/ 4056411 h 9271796"/>
              <a:gd name="connsiteX205" fmla="*/ 10951454 w 11458357"/>
              <a:gd name="connsiteY205" fmla="*/ 4114360 h 9271796"/>
              <a:gd name="connsiteX206" fmla="*/ 10951454 w 11458357"/>
              <a:gd name="connsiteY206" fmla="*/ 4172308 h 9271796"/>
              <a:gd name="connsiteX207" fmla="*/ 11125249 w 11458357"/>
              <a:gd name="connsiteY207" fmla="*/ 4288206 h 9271796"/>
              <a:gd name="connsiteX208" fmla="*/ 11183181 w 11458357"/>
              <a:gd name="connsiteY208" fmla="*/ 4404103 h 9271796"/>
              <a:gd name="connsiteX209" fmla="*/ 11183181 w 11458357"/>
              <a:gd name="connsiteY209" fmla="*/ 4462052 h 9271796"/>
              <a:gd name="connsiteX210" fmla="*/ 11184086 w 11458357"/>
              <a:gd name="connsiteY210" fmla="*/ 4462052 h 9271796"/>
              <a:gd name="connsiteX211" fmla="*/ 11190422 w 11458357"/>
              <a:gd name="connsiteY211" fmla="*/ 4462052 h 9271796"/>
              <a:gd name="connsiteX212" fmla="*/ 11207621 w 11458357"/>
              <a:gd name="connsiteY212" fmla="*/ 4462052 h 9271796"/>
              <a:gd name="connsiteX213" fmla="*/ 11216673 w 11458357"/>
              <a:gd name="connsiteY213" fmla="*/ 4462052 h 9271796"/>
              <a:gd name="connsiteX214" fmla="*/ 11240208 w 11458357"/>
              <a:gd name="connsiteY214" fmla="*/ 4462052 h 9271796"/>
              <a:gd name="connsiteX215" fmla="*/ 11241113 w 11458357"/>
              <a:gd name="connsiteY215" fmla="*/ 4462052 h 9271796"/>
              <a:gd name="connsiteX216" fmla="*/ 11241113 w 11458357"/>
              <a:gd name="connsiteY216" fmla="*/ 4520001 h 9271796"/>
              <a:gd name="connsiteX217" fmla="*/ 11241113 w 11458357"/>
              <a:gd name="connsiteY217" fmla="*/ 4577950 h 9271796"/>
              <a:gd name="connsiteX218" fmla="*/ 11241113 w 11458357"/>
              <a:gd name="connsiteY218" fmla="*/ 4585193 h 9271796"/>
              <a:gd name="connsiteX219" fmla="*/ 11241113 w 11458357"/>
              <a:gd name="connsiteY219" fmla="*/ 4587004 h 9271796"/>
              <a:gd name="connsiteX220" fmla="*/ 11241113 w 11458357"/>
              <a:gd name="connsiteY220" fmla="*/ 4602397 h 9271796"/>
              <a:gd name="connsiteX221" fmla="*/ 11241113 w 11458357"/>
              <a:gd name="connsiteY221" fmla="*/ 4606924 h 9271796"/>
              <a:gd name="connsiteX222" fmla="*/ 11241113 w 11458357"/>
              <a:gd name="connsiteY222" fmla="*/ 4611451 h 9271796"/>
              <a:gd name="connsiteX223" fmla="*/ 11241113 w 11458357"/>
              <a:gd name="connsiteY223" fmla="*/ 4626844 h 9271796"/>
              <a:gd name="connsiteX224" fmla="*/ 11241113 w 11458357"/>
              <a:gd name="connsiteY224" fmla="*/ 4628655 h 9271796"/>
              <a:gd name="connsiteX225" fmla="*/ 11241113 w 11458357"/>
              <a:gd name="connsiteY225" fmla="*/ 4634993 h 9271796"/>
              <a:gd name="connsiteX226" fmla="*/ 11241113 w 11458357"/>
              <a:gd name="connsiteY226" fmla="*/ 4635898 h 9271796"/>
              <a:gd name="connsiteX227" fmla="*/ 11299045 w 11458357"/>
              <a:gd name="connsiteY227" fmla="*/ 4751796 h 9271796"/>
              <a:gd name="connsiteX228" fmla="*/ 11299045 w 11458357"/>
              <a:gd name="connsiteY228" fmla="*/ 4809744 h 9271796"/>
              <a:gd name="connsiteX229" fmla="*/ 11299045 w 11458357"/>
              <a:gd name="connsiteY229" fmla="*/ 4867693 h 9271796"/>
              <a:gd name="connsiteX230" fmla="*/ 11299045 w 11458357"/>
              <a:gd name="connsiteY230" fmla="*/ 4925642 h 9271796"/>
              <a:gd name="connsiteX231" fmla="*/ 11356976 w 11458357"/>
              <a:gd name="connsiteY231" fmla="*/ 4925642 h 9271796"/>
              <a:gd name="connsiteX232" fmla="*/ 11356976 w 11458357"/>
              <a:gd name="connsiteY232" fmla="*/ 5041539 h 9271796"/>
              <a:gd name="connsiteX233" fmla="*/ 11414908 w 11458357"/>
              <a:gd name="connsiteY233" fmla="*/ 5099488 h 9271796"/>
              <a:gd name="connsiteX234" fmla="*/ 11414908 w 11458357"/>
              <a:gd name="connsiteY234" fmla="*/ 5273334 h 9271796"/>
              <a:gd name="connsiteX235" fmla="*/ 11414908 w 11458357"/>
              <a:gd name="connsiteY235" fmla="*/ 5331283 h 9271796"/>
              <a:gd name="connsiteX236" fmla="*/ 11356976 w 11458357"/>
              <a:gd name="connsiteY236" fmla="*/ 5447180 h 9271796"/>
              <a:gd name="connsiteX237" fmla="*/ 11183181 w 11458357"/>
              <a:gd name="connsiteY237" fmla="*/ 5505129 h 9271796"/>
              <a:gd name="connsiteX238" fmla="*/ 11009386 w 11458357"/>
              <a:gd name="connsiteY238" fmla="*/ 5563078 h 9271796"/>
              <a:gd name="connsiteX239" fmla="*/ 10951454 w 11458357"/>
              <a:gd name="connsiteY239" fmla="*/ 5563078 h 9271796"/>
              <a:gd name="connsiteX240" fmla="*/ 10835590 w 11458357"/>
              <a:gd name="connsiteY240" fmla="*/ 5563078 h 9271796"/>
              <a:gd name="connsiteX241" fmla="*/ 10488000 w 11458357"/>
              <a:gd name="connsiteY241" fmla="*/ 5331283 h 9271796"/>
              <a:gd name="connsiteX242" fmla="*/ 10430068 w 11458357"/>
              <a:gd name="connsiteY242" fmla="*/ 5331283 h 9271796"/>
              <a:gd name="connsiteX243" fmla="*/ 10372136 w 11458357"/>
              <a:gd name="connsiteY243" fmla="*/ 5331283 h 9271796"/>
              <a:gd name="connsiteX244" fmla="*/ 10372136 w 11458357"/>
              <a:gd name="connsiteY244" fmla="*/ 5313174 h 9271796"/>
              <a:gd name="connsiteX245" fmla="*/ 10372136 w 11458357"/>
              <a:gd name="connsiteY245" fmla="*/ 5273334 h 9271796"/>
              <a:gd name="connsiteX246" fmla="*/ 10314204 w 11458357"/>
              <a:gd name="connsiteY246" fmla="*/ 5273334 h 9271796"/>
              <a:gd name="connsiteX247" fmla="*/ 10256273 w 11458357"/>
              <a:gd name="connsiteY247" fmla="*/ 5273334 h 9271796"/>
              <a:gd name="connsiteX248" fmla="*/ 10024546 w 11458357"/>
              <a:gd name="connsiteY248" fmla="*/ 5273334 h 9271796"/>
              <a:gd name="connsiteX249" fmla="*/ 9966614 w 11458357"/>
              <a:gd name="connsiteY249" fmla="*/ 5331283 h 9271796"/>
              <a:gd name="connsiteX250" fmla="*/ 9930407 w 11458357"/>
              <a:gd name="connsiteY250" fmla="*/ 5331283 h 9271796"/>
              <a:gd name="connsiteX251" fmla="*/ 9908682 w 11458357"/>
              <a:gd name="connsiteY251" fmla="*/ 5331283 h 9271796"/>
              <a:gd name="connsiteX252" fmla="*/ 9908682 w 11458357"/>
              <a:gd name="connsiteY252" fmla="*/ 5324039 h 9271796"/>
              <a:gd name="connsiteX253" fmla="*/ 9966614 w 11458357"/>
              <a:gd name="connsiteY253" fmla="*/ 5273334 h 9271796"/>
              <a:gd name="connsiteX254" fmla="*/ 9908682 w 11458357"/>
              <a:gd name="connsiteY254" fmla="*/ 5273334 h 9271796"/>
              <a:gd name="connsiteX255" fmla="*/ 9908682 w 11458357"/>
              <a:gd name="connsiteY255" fmla="*/ 5322228 h 9271796"/>
              <a:gd name="connsiteX256" fmla="*/ 9908682 w 11458357"/>
              <a:gd name="connsiteY256" fmla="*/ 5324039 h 9271796"/>
              <a:gd name="connsiteX257" fmla="*/ 9850750 w 11458357"/>
              <a:gd name="connsiteY257" fmla="*/ 5331283 h 9271796"/>
              <a:gd name="connsiteX258" fmla="*/ 9841698 w 11458357"/>
              <a:gd name="connsiteY258" fmla="*/ 5331283 h 9271796"/>
              <a:gd name="connsiteX259" fmla="*/ 9821784 w 11458357"/>
              <a:gd name="connsiteY259" fmla="*/ 5331283 h 9271796"/>
              <a:gd name="connsiteX260" fmla="*/ 9801870 w 11458357"/>
              <a:gd name="connsiteY260" fmla="*/ 5331283 h 9271796"/>
              <a:gd name="connsiteX261" fmla="*/ 9792818 w 11458357"/>
              <a:gd name="connsiteY261" fmla="*/ 5331283 h 9271796"/>
              <a:gd name="connsiteX262" fmla="*/ 9734887 w 11458357"/>
              <a:gd name="connsiteY262" fmla="*/ 5389232 h 9271796"/>
              <a:gd name="connsiteX263" fmla="*/ 9734887 w 11458357"/>
              <a:gd name="connsiteY263" fmla="*/ 5331283 h 9271796"/>
              <a:gd name="connsiteX264" fmla="*/ 9676955 w 11458357"/>
              <a:gd name="connsiteY264" fmla="*/ 5331283 h 9271796"/>
              <a:gd name="connsiteX265" fmla="*/ 9619023 w 11458357"/>
              <a:gd name="connsiteY265" fmla="*/ 5389232 h 9271796"/>
              <a:gd name="connsiteX266" fmla="*/ 9561091 w 11458357"/>
              <a:gd name="connsiteY266" fmla="*/ 5447180 h 9271796"/>
              <a:gd name="connsiteX267" fmla="*/ 9503160 w 11458357"/>
              <a:gd name="connsiteY267" fmla="*/ 5447180 h 9271796"/>
              <a:gd name="connsiteX268" fmla="*/ 9387296 w 11458357"/>
              <a:gd name="connsiteY268" fmla="*/ 5736924 h 9271796"/>
              <a:gd name="connsiteX269" fmla="*/ 9329364 w 11458357"/>
              <a:gd name="connsiteY269" fmla="*/ 6026668 h 9271796"/>
              <a:gd name="connsiteX270" fmla="*/ 9329364 w 11458357"/>
              <a:gd name="connsiteY270" fmla="*/ 6084616 h 9271796"/>
              <a:gd name="connsiteX271" fmla="*/ 9329364 w 11458357"/>
              <a:gd name="connsiteY271" fmla="*/ 6258463 h 9271796"/>
              <a:gd name="connsiteX272" fmla="*/ 9271432 w 11458357"/>
              <a:gd name="connsiteY272" fmla="*/ 6258463 h 9271796"/>
              <a:gd name="connsiteX273" fmla="*/ 9561091 w 11458357"/>
              <a:gd name="connsiteY273" fmla="*/ 7243590 h 9271796"/>
              <a:gd name="connsiteX274" fmla="*/ 9908682 w 11458357"/>
              <a:gd name="connsiteY274" fmla="*/ 7765129 h 9271796"/>
              <a:gd name="connsiteX275" fmla="*/ 10024546 w 11458357"/>
              <a:gd name="connsiteY275" fmla="*/ 7938976 h 9271796"/>
              <a:gd name="connsiteX276" fmla="*/ 10082477 w 11458357"/>
              <a:gd name="connsiteY276" fmla="*/ 8054873 h 9271796"/>
              <a:gd name="connsiteX277" fmla="*/ 10256273 w 11458357"/>
              <a:gd name="connsiteY277" fmla="*/ 8344616 h 9271796"/>
              <a:gd name="connsiteX278" fmla="*/ 10314204 w 11458357"/>
              <a:gd name="connsiteY278" fmla="*/ 8460514 h 9271796"/>
              <a:gd name="connsiteX279" fmla="*/ 10430068 w 11458357"/>
              <a:gd name="connsiteY279" fmla="*/ 8518463 h 9271796"/>
              <a:gd name="connsiteX280" fmla="*/ 10488000 w 11458357"/>
              <a:gd name="connsiteY280" fmla="*/ 8576411 h 9271796"/>
              <a:gd name="connsiteX281" fmla="*/ 10719727 w 11458357"/>
              <a:gd name="connsiteY281" fmla="*/ 8692309 h 9271796"/>
              <a:gd name="connsiteX282" fmla="*/ 10777659 w 11458357"/>
              <a:gd name="connsiteY282" fmla="*/ 8692309 h 9271796"/>
              <a:gd name="connsiteX283" fmla="*/ 11067318 w 11458357"/>
              <a:gd name="connsiteY283" fmla="*/ 8982052 h 9271796"/>
              <a:gd name="connsiteX284" fmla="*/ 11125249 w 11458357"/>
              <a:gd name="connsiteY284" fmla="*/ 8982052 h 9271796"/>
              <a:gd name="connsiteX285" fmla="*/ 11125249 w 11458357"/>
              <a:gd name="connsiteY285" fmla="*/ 9040001 h 9271796"/>
              <a:gd name="connsiteX286" fmla="*/ 11125249 w 11458357"/>
              <a:gd name="connsiteY286" fmla="*/ 9097950 h 9271796"/>
              <a:gd name="connsiteX287" fmla="*/ 11067318 w 11458357"/>
              <a:gd name="connsiteY287" fmla="*/ 9097950 h 9271796"/>
              <a:gd name="connsiteX288" fmla="*/ 10777659 w 11458357"/>
              <a:gd name="connsiteY288" fmla="*/ 9213847 h 9271796"/>
              <a:gd name="connsiteX289" fmla="*/ 10545932 w 11458357"/>
              <a:gd name="connsiteY289" fmla="*/ 9155899 h 9271796"/>
              <a:gd name="connsiteX290" fmla="*/ 10372136 w 11458357"/>
              <a:gd name="connsiteY290" fmla="*/ 9040001 h 9271796"/>
              <a:gd name="connsiteX291" fmla="*/ 10256273 w 11458357"/>
              <a:gd name="connsiteY291" fmla="*/ 8924104 h 9271796"/>
              <a:gd name="connsiteX292" fmla="*/ 10198341 w 11458357"/>
              <a:gd name="connsiteY292" fmla="*/ 8924104 h 9271796"/>
              <a:gd name="connsiteX293" fmla="*/ 10082477 w 11458357"/>
              <a:gd name="connsiteY293" fmla="*/ 8750257 h 9271796"/>
              <a:gd name="connsiteX294" fmla="*/ 10024546 w 11458357"/>
              <a:gd name="connsiteY294" fmla="*/ 8750257 h 9271796"/>
              <a:gd name="connsiteX295" fmla="*/ 9966614 w 11458357"/>
              <a:gd name="connsiteY295" fmla="*/ 8692309 h 9271796"/>
              <a:gd name="connsiteX296" fmla="*/ 9792818 w 11458357"/>
              <a:gd name="connsiteY296" fmla="*/ 8634360 h 9271796"/>
              <a:gd name="connsiteX297" fmla="*/ 9561091 w 11458357"/>
              <a:gd name="connsiteY297" fmla="*/ 8402565 h 9271796"/>
              <a:gd name="connsiteX298" fmla="*/ 9329364 w 11458357"/>
              <a:gd name="connsiteY298" fmla="*/ 8054873 h 9271796"/>
              <a:gd name="connsiteX299" fmla="*/ 9271432 w 11458357"/>
              <a:gd name="connsiteY299" fmla="*/ 7938976 h 9271796"/>
              <a:gd name="connsiteX300" fmla="*/ 8981774 w 11458357"/>
              <a:gd name="connsiteY300" fmla="*/ 7649232 h 9271796"/>
              <a:gd name="connsiteX301" fmla="*/ 8923842 w 11458357"/>
              <a:gd name="connsiteY301" fmla="*/ 7649232 h 9271796"/>
              <a:gd name="connsiteX302" fmla="*/ 8344524 w 11458357"/>
              <a:gd name="connsiteY302" fmla="*/ 7069744 h 9271796"/>
              <a:gd name="connsiteX303" fmla="*/ 8344524 w 11458357"/>
              <a:gd name="connsiteY303" fmla="*/ 6953847 h 9271796"/>
              <a:gd name="connsiteX304" fmla="*/ 8286592 w 11458357"/>
              <a:gd name="connsiteY304" fmla="*/ 6780001 h 9271796"/>
              <a:gd name="connsiteX305" fmla="*/ 8228661 w 11458357"/>
              <a:gd name="connsiteY305" fmla="*/ 6664104 h 9271796"/>
              <a:gd name="connsiteX306" fmla="*/ 8170729 w 11458357"/>
              <a:gd name="connsiteY306" fmla="*/ 6548206 h 9271796"/>
              <a:gd name="connsiteX307" fmla="*/ 8170729 w 11458357"/>
              <a:gd name="connsiteY307" fmla="*/ 6490257 h 9271796"/>
              <a:gd name="connsiteX308" fmla="*/ 8054865 w 11458357"/>
              <a:gd name="connsiteY308" fmla="*/ 6374360 h 9271796"/>
              <a:gd name="connsiteX309" fmla="*/ 7996933 w 11458357"/>
              <a:gd name="connsiteY309" fmla="*/ 6432308 h 9271796"/>
              <a:gd name="connsiteX310" fmla="*/ 7939001 w 11458357"/>
              <a:gd name="connsiteY310" fmla="*/ 6432308 h 9271796"/>
              <a:gd name="connsiteX311" fmla="*/ 7881069 w 11458357"/>
              <a:gd name="connsiteY311" fmla="*/ 6490257 h 9271796"/>
              <a:gd name="connsiteX312" fmla="*/ 7881069 w 11458357"/>
              <a:gd name="connsiteY312" fmla="*/ 6548206 h 9271796"/>
              <a:gd name="connsiteX313" fmla="*/ 7591411 w 11458357"/>
              <a:gd name="connsiteY313" fmla="*/ 6837950 h 9271796"/>
              <a:gd name="connsiteX314" fmla="*/ 7359683 w 11458357"/>
              <a:gd name="connsiteY314" fmla="*/ 7185642 h 9271796"/>
              <a:gd name="connsiteX315" fmla="*/ 7301752 w 11458357"/>
              <a:gd name="connsiteY315" fmla="*/ 7301540 h 9271796"/>
              <a:gd name="connsiteX316" fmla="*/ 7127957 w 11458357"/>
              <a:gd name="connsiteY316" fmla="*/ 7649232 h 9271796"/>
              <a:gd name="connsiteX317" fmla="*/ 7012093 w 11458357"/>
              <a:gd name="connsiteY317" fmla="*/ 7996924 h 9271796"/>
              <a:gd name="connsiteX318" fmla="*/ 7012093 w 11458357"/>
              <a:gd name="connsiteY318" fmla="*/ 8005073 h 9271796"/>
              <a:gd name="connsiteX319" fmla="*/ 7012093 w 11458357"/>
              <a:gd name="connsiteY319" fmla="*/ 8013562 h 9271796"/>
              <a:gd name="connsiteX320" fmla="*/ 7012093 w 11458357"/>
              <a:gd name="connsiteY320" fmla="*/ 8018655 h 9271796"/>
              <a:gd name="connsiteX321" fmla="*/ 7012093 w 11458357"/>
              <a:gd name="connsiteY321" fmla="*/ 8021371 h 9271796"/>
              <a:gd name="connsiteX322" fmla="*/ 7012093 w 11458357"/>
              <a:gd name="connsiteY322" fmla="*/ 8112822 h 9271796"/>
              <a:gd name="connsiteX323" fmla="*/ 6954161 w 11458357"/>
              <a:gd name="connsiteY323" fmla="*/ 8054873 h 9271796"/>
              <a:gd name="connsiteX324" fmla="*/ 6954161 w 11458357"/>
              <a:gd name="connsiteY324" fmla="*/ 8170770 h 9271796"/>
              <a:gd name="connsiteX325" fmla="*/ 6954161 w 11458357"/>
              <a:gd name="connsiteY325" fmla="*/ 8228719 h 9271796"/>
              <a:gd name="connsiteX326" fmla="*/ 6954161 w 11458357"/>
              <a:gd name="connsiteY326" fmla="*/ 8344616 h 9271796"/>
              <a:gd name="connsiteX327" fmla="*/ 6954161 w 11458357"/>
              <a:gd name="connsiteY327" fmla="*/ 8576411 h 9271796"/>
              <a:gd name="connsiteX328" fmla="*/ 6963213 w 11458357"/>
              <a:gd name="connsiteY328" fmla="*/ 8585466 h 9271796"/>
              <a:gd name="connsiteX329" fmla="*/ 6974739 w 11458357"/>
              <a:gd name="connsiteY329" fmla="*/ 8596995 h 9271796"/>
              <a:gd name="connsiteX330" fmla="*/ 6988558 w 11458357"/>
              <a:gd name="connsiteY330" fmla="*/ 8610818 h 9271796"/>
              <a:gd name="connsiteX331" fmla="*/ 7012093 w 11458357"/>
              <a:gd name="connsiteY331" fmla="*/ 8634360 h 9271796"/>
              <a:gd name="connsiteX332" fmla="*/ 7070025 w 11458357"/>
              <a:gd name="connsiteY332" fmla="*/ 8692309 h 9271796"/>
              <a:gd name="connsiteX333" fmla="*/ 7301752 w 11458357"/>
              <a:gd name="connsiteY333" fmla="*/ 8808206 h 9271796"/>
              <a:gd name="connsiteX334" fmla="*/ 7359683 w 11458357"/>
              <a:gd name="connsiteY334" fmla="*/ 8866155 h 9271796"/>
              <a:gd name="connsiteX335" fmla="*/ 7301752 w 11458357"/>
              <a:gd name="connsiteY335" fmla="*/ 8866155 h 9271796"/>
              <a:gd name="connsiteX336" fmla="*/ 7243820 w 11458357"/>
              <a:gd name="connsiteY336" fmla="*/ 8866155 h 9271796"/>
              <a:gd name="connsiteX337" fmla="*/ 7243820 w 11458357"/>
              <a:gd name="connsiteY337" fmla="*/ 8982052 h 9271796"/>
              <a:gd name="connsiteX338" fmla="*/ 7185889 w 11458357"/>
              <a:gd name="connsiteY338" fmla="*/ 9097950 h 9271796"/>
              <a:gd name="connsiteX339" fmla="*/ 7152397 w 11458357"/>
              <a:gd name="connsiteY339" fmla="*/ 9097950 h 9271796"/>
              <a:gd name="connsiteX340" fmla="*/ 7135199 w 11458357"/>
              <a:gd name="connsiteY340" fmla="*/ 9097950 h 9271796"/>
              <a:gd name="connsiteX341" fmla="*/ 7128862 w 11458357"/>
              <a:gd name="connsiteY341" fmla="*/ 9097950 h 9271796"/>
              <a:gd name="connsiteX342" fmla="*/ 7127957 w 11458357"/>
              <a:gd name="connsiteY342" fmla="*/ 9097950 h 9271796"/>
              <a:gd name="connsiteX343" fmla="*/ 7065499 w 11458357"/>
              <a:gd name="connsiteY343" fmla="*/ 9097950 h 9271796"/>
              <a:gd name="connsiteX344" fmla="*/ 6780366 w 11458357"/>
              <a:gd name="connsiteY344" fmla="*/ 9097950 h 9271796"/>
              <a:gd name="connsiteX345" fmla="*/ 6722434 w 11458357"/>
              <a:gd name="connsiteY345" fmla="*/ 9097950 h 9271796"/>
              <a:gd name="connsiteX346" fmla="*/ 6664503 w 11458357"/>
              <a:gd name="connsiteY346" fmla="*/ 9097950 h 9271796"/>
              <a:gd name="connsiteX347" fmla="*/ 6548639 w 11458357"/>
              <a:gd name="connsiteY347" fmla="*/ 9097950 h 9271796"/>
              <a:gd name="connsiteX348" fmla="*/ 6490707 w 11458357"/>
              <a:gd name="connsiteY348" fmla="*/ 9040001 h 9271796"/>
              <a:gd name="connsiteX349" fmla="*/ 6432775 w 11458357"/>
              <a:gd name="connsiteY349" fmla="*/ 8750257 h 9271796"/>
              <a:gd name="connsiteX350" fmla="*/ 6432775 w 11458357"/>
              <a:gd name="connsiteY350" fmla="*/ 8692309 h 9271796"/>
              <a:gd name="connsiteX351" fmla="*/ 6432775 w 11458357"/>
              <a:gd name="connsiteY351" fmla="*/ 8691404 h 9271796"/>
              <a:gd name="connsiteX352" fmla="*/ 6432775 w 11458357"/>
              <a:gd name="connsiteY352" fmla="*/ 8634360 h 9271796"/>
              <a:gd name="connsiteX353" fmla="*/ 6432775 w 11458357"/>
              <a:gd name="connsiteY353" fmla="*/ 8624400 h 9271796"/>
              <a:gd name="connsiteX354" fmla="*/ 6432775 w 11458357"/>
              <a:gd name="connsiteY354" fmla="*/ 8615799 h 9271796"/>
              <a:gd name="connsiteX355" fmla="*/ 6432775 w 11458357"/>
              <a:gd name="connsiteY355" fmla="*/ 8598142 h 9271796"/>
              <a:gd name="connsiteX356" fmla="*/ 6432775 w 11458357"/>
              <a:gd name="connsiteY356" fmla="*/ 8561019 h 9271796"/>
              <a:gd name="connsiteX357" fmla="*/ 6432775 w 11458357"/>
              <a:gd name="connsiteY357" fmla="*/ 8558303 h 9271796"/>
              <a:gd name="connsiteX358" fmla="*/ 6432775 w 11458357"/>
              <a:gd name="connsiteY358" fmla="*/ 8518463 h 9271796"/>
              <a:gd name="connsiteX359" fmla="*/ 6432775 w 11458357"/>
              <a:gd name="connsiteY359" fmla="*/ 8517105 h 9271796"/>
              <a:gd name="connsiteX360" fmla="*/ 6432775 w 11458357"/>
              <a:gd name="connsiteY360" fmla="*/ 8509408 h 9271796"/>
              <a:gd name="connsiteX361" fmla="*/ 6432775 w 11458357"/>
              <a:gd name="connsiteY361" fmla="*/ 8489488 h 9271796"/>
              <a:gd name="connsiteX362" fmla="*/ 6432775 w 11458357"/>
              <a:gd name="connsiteY362" fmla="*/ 8484056 h 9271796"/>
              <a:gd name="connsiteX363" fmla="*/ 6432775 w 11458357"/>
              <a:gd name="connsiteY363" fmla="*/ 8472738 h 9271796"/>
              <a:gd name="connsiteX364" fmla="*/ 6432775 w 11458357"/>
              <a:gd name="connsiteY364" fmla="*/ 8469569 h 9271796"/>
              <a:gd name="connsiteX365" fmla="*/ 6432775 w 11458357"/>
              <a:gd name="connsiteY365" fmla="*/ 8464136 h 9271796"/>
              <a:gd name="connsiteX366" fmla="*/ 6432775 w 11458357"/>
              <a:gd name="connsiteY366" fmla="*/ 8460514 h 9271796"/>
              <a:gd name="connsiteX367" fmla="*/ 6432775 w 11458357"/>
              <a:gd name="connsiteY367" fmla="*/ 8402565 h 9271796"/>
              <a:gd name="connsiteX368" fmla="*/ 6432775 w 11458357"/>
              <a:gd name="connsiteY368" fmla="*/ 8344616 h 9271796"/>
              <a:gd name="connsiteX369" fmla="*/ 6432775 w 11458357"/>
              <a:gd name="connsiteY369" fmla="*/ 8286668 h 9271796"/>
              <a:gd name="connsiteX370" fmla="*/ 6316912 w 11458357"/>
              <a:gd name="connsiteY370" fmla="*/ 8170770 h 9271796"/>
              <a:gd name="connsiteX371" fmla="*/ 6316912 w 11458357"/>
              <a:gd name="connsiteY371" fmla="*/ 8112822 h 9271796"/>
              <a:gd name="connsiteX372" fmla="*/ 6316912 w 11458357"/>
              <a:gd name="connsiteY372" fmla="*/ 7938976 h 9271796"/>
              <a:gd name="connsiteX373" fmla="*/ 6316912 w 11458357"/>
              <a:gd name="connsiteY373" fmla="*/ 7881026 h 9271796"/>
              <a:gd name="connsiteX374" fmla="*/ 6316912 w 11458357"/>
              <a:gd name="connsiteY374" fmla="*/ 7823078 h 9271796"/>
              <a:gd name="connsiteX375" fmla="*/ 6374844 w 11458357"/>
              <a:gd name="connsiteY375" fmla="*/ 7591283 h 9271796"/>
              <a:gd name="connsiteX376" fmla="*/ 6374844 w 11458357"/>
              <a:gd name="connsiteY376" fmla="*/ 7533334 h 9271796"/>
              <a:gd name="connsiteX377" fmla="*/ 6316912 w 11458357"/>
              <a:gd name="connsiteY377" fmla="*/ 7591283 h 9271796"/>
              <a:gd name="connsiteX378" fmla="*/ 6432775 w 11458357"/>
              <a:gd name="connsiteY378" fmla="*/ 7185642 h 9271796"/>
              <a:gd name="connsiteX379" fmla="*/ 6490707 w 11458357"/>
              <a:gd name="connsiteY379" fmla="*/ 7127693 h 9271796"/>
              <a:gd name="connsiteX380" fmla="*/ 6606571 w 11458357"/>
              <a:gd name="connsiteY380" fmla="*/ 6780001 h 9271796"/>
              <a:gd name="connsiteX381" fmla="*/ 6606571 w 11458357"/>
              <a:gd name="connsiteY381" fmla="*/ 6664104 h 9271796"/>
              <a:gd name="connsiteX382" fmla="*/ 6258980 w 11458357"/>
              <a:gd name="connsiteY382" fmla="*/ 6548206 h 9271796"/>
              <a:gd name="connsiteX383" fmla="*/ 6027253 w 11458357"/>
              <a:gd name="connsiteY383" fmla="*/ 6548206 h 9271796"/>
              <a:gd name="connsiteX384" fmla="*/ 5853458 w 11458357"/>
              <a:gd name="connsiteY384" fmla="*/ 6490257 h 9271796"/>
              <a:gd name="connsiteX385" fmla="*/ 5853458 w 11458357"/>
              <a:gd name="connsiteY385" fmla="*/ 6548206 h 9271796"/>
              <a:gd name="connsiteX386" fmla="*/ 5795526 w 11458357"/>
              <a:gd name="connsiteY386" fmla="*/ 6548206 h 9271796"/>
              <a:gd name="connsiteX387" fmla="*/ 5795526 w 11458357"/>
              <a:gd name="connsiteY387" fmla="*/ 6490257 h 9271796"/>
              <a:gd name="connsiteX388" fmla="*/ 5795526 w 11458357"/>
              <a:gd name="connsiteY388" fmla="*/ 6432308 h 9271796"/>
              <a:gd name="connsiteX389" fmla="*/ 5390003 w 11458357"/>
              <a:gd name="connsiteY389" fmla="*/ 6432308 h 9271796"/>
              <a:gd name="connsiteX390" fmla="*/ 4926549 w 11458357"/>
              <a:gd name="connsiteY390" fmla="*/ 6432308 h 9271796"/>
              <a:gd name="connsiteX391" fmla="*/ 4810686 w 11458357"/>
              <a:gd name="connsiteY391" fmla="*/ 6432308 h 9271796"/>
              <a:gd name="connsiteX392" fmla="*/ 4673098 w 11458357"/>
              <a:gd name="connsiteY392" fmla="*/ 6432308 h 9271796"/>
              <a:gd name="connsiteX393" fmla="*/ 4636890 w 11458357"/>
              <a:gd name="connsiteY393" fmla="*/ 6432308 h 9271796"/>
              <a:gd name="connsiteX394" fmla="*/ 4628744 w 11458357"/>
              <a:gd name="connsiteY394" fmla="*/ 6432308 h 9271796"/>
              <a:gd name="connsiteX395" fmla="*/ 4627839 w 11458357"/>
              <a:gd name="connsiteY395" fmla="*/ 6432308 h 9271796"/>
              <a:gd name="connsiteX396" fmla="*/ 4623313 w 11458357"/>
              <a:gd name="connsiteY396" fmla="*/ 6432308 h 9271796"/>
              <a:gd name="connsiteX397" fmla="*/ 4620258 w 11458357"/>
              <a:gd name="connsiteY397" fmla="*/ 6432308 h 9271796"/>
              <a:gd name="connsiteX398" fmla="*/ 4615166 w 11458357"/>
              <a:gd name="connsiteY398" fmla="*/ 6432308 h 9271796"/>
              <a:gd name="connsiteX399" fmla="*/ 4612451 w 11458357"/>
              <a:gd name="connsiteY399" fmla="*/ 6432308 h 9271796"/>
              <a:gd name="connsiteX400" fmla="*/ 4607925 w 11458357"/>
              <a:gd name="connsiteY400" fmla="*/ 6432308 h 9271796"/>
              <a:gd name="connsiteX401" fmla="*/ 4603399 w 11458357"/>
              <a:gd name="connsiteY401" fmla="*/ 6432308 h 9271796"/>
              <a:gd name="connsiteX402" fmla="*/ 4588011 w 11458357"/>
              <a:gd name="connsiteY402" fmla="*/ 6432308 h 9271796"/>
              <a:gd name="connsiteX403" fmla="*/ 4586200 w 11458357"/>
              <a:gd name="connsiteY403" fmla="*/ 6432308 h 9271796"/>
              <a:gd name="connsiteX404" fmla="*/ 4578959 w 11458357"/>
              <a:gd name="connsiteY404" fmla="*/ 6432308 h 9271796"/>
              <a:gd name="connsiteX405" fmla="*/ 4521027 w 11458357"/>
              <a:gd name="connsiteY405" fmla="*/ 6432308 h 9271796"/>
              <a:gd name="connsiteX406" fmla="*/ 4405163 w 11458357"/>
              <a:gd name="connsiteY406" fmla="*/ 6432308 h 9271796"/>
              <a:gd name="connsiteX407" fmla="*/ 4173436 w 11458357"/>
              <a:gd name="connsiteY407" fmla="*/ 6490257 h 9271796"/>
              <a:gd name="connsiteX408" fmla="*/ 4115505 w 11458357"/>
              <a:gd name="connsiteY408" fmla="*/ 6548206 h 9271796"/>
              <a:gd name="connsiteX409" fmla="*/ 4057572 w 11458357"/>
              <a:gd name="connsiteY409" fmla="*/ 6548206 h 9271796"/>
              <a:gd name="connsiteX410" fmla="*/ 3883777 w 11458357"/>
              <a:gd name="connsiteY410" fmla="*/ 6837950 h 9271796"/>
              <a:gd name="connsiteX411" fmla="*/ 3767914 w 11458357"/>
              <a:gd name="connsiteY411" fmla="*/ 6953847 h 9271796"/>
              <a:gd name="connsiteX412" fmla="*/ 3652050 w 11458357"/>
              <a:gd name="connsiteY412" fmla="*/ 7185642 h 9271796"/>
              <a:gd name="connsiteX413" fmla="*/ 3594118 w 11458357"/>
              <a:gd name="connsiteY413" fmla="*/ 7243590 h 9271796"/>
              <a:gd name="connsiteX414" fmla="*/ 3594118 w 11458357"/>
              <a:gd name="connsiteY414" fmla="*/ 7301540 h 9271796"/>
              <a:gd name="connsiteX415" fmla="*/ 3420323 w 11458357"/>
              <a:gd name="connsiteY415" fmla="*/ 7475386 h 9271796"/>
              <a:gd name="connsiteX416" fmla="*/ 3420323 w 11458357"/>
              <a:gd name="connsiteY416" fmla="*/ 7533334 h 9271796"/>
              <a:gd name="connsiteX417" fmla="*/ 3304459 w 11458357"/>
              <a:gd name="connsiteY417" fmla="*/ 7591283 h 9271796"/>
              <a:gd name="connsiteX418" fmla="*/ 3014800 w 11458357"/>
              <a:gd name="connsiteY418" fmla="*/ 7881026 h 9271796"/>
              <a:gd name="connsiteX419" fmla="*/ 2898937 w 11458357"/>
              <a:gd name="connsiteY419" fmla="*/ 8170770 h 9271796"/>
              <a:gd name="connsiteX420" fmla="*/ 3072732 w 11458357"/>
              <a:gd name="connsiteY420" fmla="*/ 8402565 h 9271796"/>
              <a:gd name="connsiteX421" fmla="*/ 3362392 w 11458357"/>
              <a:gd name="connsiteY421" fmla="*/ 8692309 h 9271796"/>
              <a:gd name="connsiteX422" fmla="*/ 3536186 w 11458357"/>
              <a:gd name="connsiteY422" fmla="*/ 8808206 h 9271796"/>
              <a:gd name="connsiteX423" fmla="*/ 3709982 w 11458357"/>
              <a:gd name="connsiteY423" fmla="*/ 8808206 h 9271796"/>
              <a:gd name="connsiteX424" fmla="*/ 3883777 w 11458357"/>
              <a:gd name="connsiteY424" fmla="*/ 8866155 h 9271796"/>
              <a:gd name="connsiteX425" fmla="*/ 3999641 w 11458357"/>
              <a:gd name="connsiteY425" fmla="*/ 9213847 h 9271796"/>
              <a:gd name="connsiteX426" fmla="*/ 3999641 w 11458357"/>
              <a:gd name="connsiteY426" fmla="*/ 9155899 h 9271796"/>
              <a:gd name="connsiteX427" fmla="*/ 3994541 w 11458357"/>
              <a:gd name="connsiteY427" fmla="*/ 9136515 h 9271796"/>
              <a:gd name="connsiteX428" fmla="*/ 3992400 w 11458357"/>
              <a:gd name="connsiteY428" fmla="*/ 9119681 h 9271796"/>
              <a:gd name="connsiteX429" fmla="*/ 3941709 w 11458357"/>
              <a:gd name="connsiteY429" fmla="*/ 8982052 h 9271796"/>
              <a:gd name="connsiteX430" fmla="*/ 3941709 w 11458357"/>
              <a:gd name="connsiteY430" fmla="*/ 8991107 h 9271796"/>
              <a:gd name="connsiteX431" fmla="*/ 3941709 w 11458357"/>
              <a:gd name="connsiteY431" fmla="*/ 9011027 h 9271796"/>
              <a:gd name="connsiteX432" fmla="*/ 3941709 w 11458357"/>
              <a:gd name="connsiteY432" fmla="*/ 9015554 h 9271796"/>
              <a:gd name="connsiteX433" fmla="*/ 3941709 w 11458357"/>
              <a:gd name="connsiteY433" fmla="*/ 9030946 h 9271796"/>
              <a:gd name="connsiteX434" fmla="*/ 3941709 w 11458357"/>
              <a:gd name="connsiteY434" fmla="*/ 9032757 h 9271796"/>
              <a:gd name="connsiteX435" fmla="*/ 3941709 w 11458357"/>
              <a:gd name="connsiteY435" fmla="*/ 9039096 h 9271796"/>
              <a:gd name="connsiteX436" fmla="*/ 3941709 w 11458357"/>
              <a:gd name="connsiteY436" fmla="*/ 9040001 h 9271796"/>
              <a:gd name="connsiteX437" fmla="*/ 3990589 w 11458357"/>
              <a:gd name="connsiteY437" fmla="*/ 9121492 h 9271796"/>
              <a:gd name="connsiteX438" fmla="*/ 3994541 w 11458357"/>
              <a:gd name="connsiteY438" fmla="*/ 9136515 h 9271796"/>
              <a:gd name="connsiteX439" fmla="*/ 3997008 w 11458357"/>
              <a:gd name="connsiteY439" fmla="*/ 9155899 h 9271796"/>
              <a:gd name="connsiteX440" fmla="*/ 3998736 w 11458357"/>
              <a:gd name="connsiteY440" fmla="*/ 9169480 h 9271796"/>
              <a:gd name="connsiteX441" fmla="*/ 3999641 w 11458357"/>
              <a:gd name="connsiteY441" fmla="*/ 9213847 h 9271796"/>
              <a:gd name="connsiteX442" fmla="*/ 3941709 w 11458357"/>
              <a:gd name="connsiteY442" fmla="*/ 9213847 h 9271796"/>
              <a:gd name="connsiteX443" fmla="*/ 3825845 w 11458357"/>
              <a:gd name="connsiteY443" fmla="*/ 9271796 h 9271796"/>
              <a:gd name="connsiteX444" fmla="*/ 3536186 w 11458357"/>
              <a:gd name="connsiteY444" fmla="*/ 9271796 h 9271796"/>
              <a:gd name="connsiteX445" fmla="*/ 3478255 w 11458357"/>
              <a:gd name="connsiteY445" fmla="*/ 9213847 h 9271796"/>
              <a:gd name="connsiteX446" fmla="*/ 3420323 w 11458357"/>
              <a:gd name="connsiteY446" fmla="*/ 9213847 h 9271796"/>
              <a:gd name="connsiteX447" fmla="*/ 3362392 w 11458357"/>
              <a:gd name="connsiteY447" fmla="*/ 9213847 h 9271796"/>
              <a:gd name="connsiteX448" fmla="*/ 3246528 w 11458357"/>
              <a:gd name="connsiteY448" fmla="*/ 9155899 h 9271796"/>
              <a:gd name="connsiteX449" fmla="*/ 2956869 w 11458357"/>
              <a:gd name="connsiteY449" fmla="*/ 8982052 h 9271796"/>
              <a:gd name="connsiteX450" fmla="*/ 2493415 w 11458357"/>
              <a:gd name="connsiteY450" fmla="*/ 8634360 h 9271796"/>
              <a:gd name="connsiteX451" fmla="*/ 2319619 w 11458357"/>
              <a:gd name="connsiteY451" fmla="*/ 8460514 h 9271796"/>
              <a:gd name="connsiteX452" fmla="*/ 2145824 w 11458357"/>
              <a:gd name="connsiteY452" fmla="*/ 8228719 h 9271796"/>
              <a:gd name="connsiteX453" fmla="*/ 2087892 w 11458357"/>
              <a:gd name="connsiteY453" fmla="*/ 8228719 h 9271796"/>
              <a:gd name="connsiteX454" fmla="*/ 2087892 w 11458357"/>
              <a:gd name="connsiteY454" fmla="*/ 8170770 h 9271796"/>
              <a:gd name="connsiteX455" fmla="*/ 2029960 w 11458357"/>
              <a:gd name="connsiteY455" fmla="*/ 8112822 h 9271796"/>
              <a:gd name="connsiteX456" fmla="*/ 1972029 w 11458357"/>
              <a:gd name="connsiteY456" fmla="*/ 7996924 h 9271796"/>
              <a:gd name="connsiteX457" fmla="*/ 1972029 w 11458357"/>
              <a:gd name="connsiteY457" fmla="*/ 7938976 h 9271796"/>
              <a:gd name="connsiteX458" fmla="*/ 1972029 w 11458357"/>
              <a:gd name="connsiteY458" fmla="*/ 7881026 h 9271796"/>
              <a:gd name="connsiteX459" fmla="*/ 2087892 w 11458357"/>
              <a:gd name="connsiteY459" fmla="*/ 7707180 h 9271796"/>
              <a:gd name="connsiteX460" fmla="*/ 2203756 w 11458357"/>
              <a:gd name="connsiteY460" fmla="*/ 7359488 h 9271796"/>
              <a:gd name="connsiteX461" fmla="*/ 2261688 w 11458357"/>
              <a:gd name="connsiteY461" fmla="*/ 7243590 h 9271796"/>
              <a:gd name="connsiteX462" fmla="*/ 2261688 w 11458357"/>
              <a:gd name="connsiteY462" fmla="*/ 7185642 h 9271796"/>
              <a:gd name="connsiteX463" fmla="*/ 2087892 w 11458357"/>
              <a:gd name="connsiteY463" fmla="*/ 7301540 h 9271796"/>
              <a:gd name="connsiteX464" fmla="*/ 2203756 w 11458357"/>
              <a:gd name="connsiteY464" fmla="*/ 7243590 h 9271796"/>
              <a:gd name="connsiteX465" fmla="*/ 1972029 w 11458357"/>
              <a:gd name="connsiteY465" fmla="*/ 7417437 h 9271796"/>
              <a:gd name="connsiteX466" fmla="*/ 1856165 w 11458357"/>
              <a:gd name="connsiteY466" fmla="*/ 7475386 h 9271796"/>
              <a:gd name="connsiteX467" fmla="*/ 1813621 w 11458357"/>
              <a:gd name="connsiteY467" fmla="*/ 7509793 h 9271796"/>
              <a:gd name="connsiteX468" fmla="*/ 1798233 w 11458357"/>
              <a:gd name="connsiteY468" fmla="*/ 7519554 h 9271796"/>
              <a:gd name="connsiteX469" fmla="*/ 1798233 w 11458357"/>
              <a:gd name="connsiteY469" fmla="*/ 7508887 h 9271796"/>
              <a:gd name="connsiteX470" fmla="*/ 1798233 w 11458357"/>
              <a:gd name="connsiteY470" fmla="*/ 7475386 h 9271796"/>
              <a:gd name="connsiteX471" fmla="*/ 1682370 w 11458357"/>
              <a:gd name="connsiteY471" fmla="*/ 7533334 h 9271796"/>
              <a:gd name="connsiteX472" fmla="*/ 1624438 w 11458357"/>
              <a:gd name="connsiteY472" fmla="*/ 7591283 h 9271796"/>
              <a:gd name="connsiteX473" fmla="*/ 1624438 w 11458357"/>
              <a:gd name="connsiteY473" fmla="*/ 7649232 h 9271796"/>
              <a:gd name="connsiteX474" fmla="*/ 1624438 w 11458357"/>
              <a:gd name="connsiteY474" fmla="*/ 7707180 h 9271796"/>
              <a:gd name="connsiteX475" fmla="*/ 1972029 w 11458357"/>
              <a:gd name="connsiteY475" fmla="*/ 8634360 h 9271796"/>
              <a:gd name="connsiteX476" fmla="*/ 2087892 w 11458357"/>
              <a:gd name="connsiteY476" fmla="*/ 8634360 h 9271796"/>
              <a:gd name="connsiteX477" fmla="*/ 2145824 w 11458357"/>
              <a:gd name="connsiteY477" fmla="*/ 8634360 h 9271796"/>
              <a:gd name="connsiteX478" fmla="*/ 2151255 w 11458357"/>
              <a:gd name="connsiteY478" fmla="*/ 8634360 h 9271796"/>
              <a:gd name="connsiteX479" fmla="*/ 2154876 w 11458357"/>
              <a:gd name="connsiteY479" fmla="*/ 8634360 h 9271796"/>
              <a:gd name="connsiteX480" fmla="*/ 2174790 w 11458357"/>
              <a:gd name="connsiteY480" fmla="*/ 8634360 h 9271796"/>
              <a:gd name="connsiteX481" fmla="*/ 2194704 w 11458357"/>
              <a:gd name="connsiteY481" fmla="*/ 8634360 h 9271796"/>
              <a:gd name="connsiteX482" fmla="*/ 2203756 w 11458357"/>
              <a:gd name="connsiteY482" fmla="*/ 8634360 h 9271796"/>
              <a:gd name="connsiteX483" fmla="*/ 2319619 w 11458357"/>
              <a:gd name="connsiteY483" fmla="*/ 8692309 h 9271796"/>
              <a:gd name="connsiteX484" fmla="*/ 2319619 w 11458357"/>
              <a:gd name="connsiteY484" fmla="*/ 8924104 h 9271796"/>
              <a:gd name="connsiteX485" fmla="*/ 2319619 w 11458357"/>
              <a:gd name="connsiteY485" fmla="*/ 8866155 h 9271796"/>
              <a:gd name="connsiteX486" fmla="*/ 2261688 w 11458357"/>
              <a:gd name="connsiteY486" fmla="*/ 8866155 h 9271796"/>
              <a:gd name="connsiteX487" fmla="*/ 2319619 w 11458357"/>
              <a:gd name="connsiteY487" fmla="*/ 8924104 h 9271796"/>
              <a:gd name="connsiteX488" fmla="*/ 2203756 w 11458357"/>
              <a:gd name="connsiteY488" fmla="*/ 8982052 h 9271796"/>
              <a:gd name="connsiteX489" fmla="*/ 1914097 w 11458357"/>
              <a:gd name="connsiteY489" fmla="*/ 9040001 h 9271796"/>
              <a:gd name="connsiteX490" fmla="*/ 1624438 w 11458357"/>
              <a:gd name="connsiteY490" fmla="*/ 8924104 h 9271796"/>
              <a:gd name="connsiteX491" fmla="*/ 1508574 w 11458357"/>
              <a:gd name="connsiteY491" fmla="*/ 8750257 h 9271796"/>
              <a:gd name="connsiteX492" fmla="*/ 1392711 w 11458357"/>
              <a:gd name="connsiteY492" fmla="*/ 8402565 h 9271796"/>
              <a:gd name="connsiteX493" fmla="*/ 1334779 w 11458357"/>
              <a:gd name="connsiteY493" fmla="*/ 8286668 h 9271796"/>
              <a:gd name="connsiteX494" fmla="*/ 1160984 w 11458357"/>
              <a:gd name="connsiteY494" fmla="*/ 7881026 h 9271796"/>
              <a:gd name="connsiteX495" fmla="*/ 987188 w 11458357"/>
              <a:gd name="connsiteY495" fmla="*/ 7417437 h 9271796"/>
              <a:gd name="connsiteX496" fmla="*/ 987188 w 11458357"/>
              <a:gd name="connsiteY496" fmla="*/ 7243590 h 9271796"/>
              <a:gd name="connsiteX497" fmla="*/ 987188 w 11458357"/>
              <a:gd name="connsiteY497" fmla="*/ 7185642 h 9271796"/>
              <a:gd name="connsiteX498" fmla="*/ 1045120 w 11458357"/>
              <a:gd name="connsiteY498" fmla="*/ 7185642 h 9271796"/>
              <a:gd name="connsiteX499" fmla="*/ 1045120 w 11458357"/>
              <a:gd name="connsiteY499" fmla="*/ 7127693 h 9271796"/>
              <a:gd name="connsiteX500" fmla="*/ 1103052 w 11458357"/>
              <a:gd name="connsiteY500" fmla="*/ 7127693 h 9271796"/>
              <a:gd name="connsiteX501" fmla="*/ 1160984 w 11458357"/>
              <a:gd name="connsiteY501" fmla="*/ 7127693 h 9271796"/>
              <a:gd name="connsiteX502" fmla="*/ 1276847 w 11458357"/>
              <a:gd name="connsiteY502" fmla="*/ 6953847 h 9271796"/>
              <a:gd name="connsiteX503" fmla="*/ 1276847 w 11458357"/>
              <a:gd name="connsiteY503" fmla="*/ 6895898 h 9271796"/>
              <a:gd name="connsiteX504" fmla="*/ 1334779 w 11458357"/>
              <a:gd name="connsiteY504" fmla="*/ 6837950 h 9271796"/>
              <a:gd name="connsiteX505" fmla="*/ 1392711 w 11458357"/>
              <a:gd name="connsiteY505" fmla="*/ 6837950 h 9271796"/>
              <a:gd name="connsiteX506" fmla="*/ 1508574 w 11458357"/>
              <a:gd name="connsiteY506" fmla="*/ 6722052 h 9271796"/>
              <a:gd name="connsiteX507" fmla="*/ 1508574 w 11458357"/>
              <a:gd name="connsiteY507" fmla="*/ 6664104 h 9271796"/>
              <a:gd name="connsiteX508" fmla="*/ 1624438 w 11458357"/>
              <a:gd name="connsiteY508" fmla="*/ 6316411 h 9271796"/>
              <a:gd name="connsiteX509" fmla="*/ 1624438 w 11458357"/>
              <a:gd name="connsiteY509" fmla="*/ 6200514 h 9271796"/>
              <a:gd name="connsiteX510" fmla="*/ 1624438 w 11458357"/>
              <a:gd name="connsiteY510" fmla="*/ 6191459 h 9271796"/>
              <a:gd name="connsiteX511" fmla="*/ 1624438 w 11458357"/>
              <a:gd name="connsiteY511" fmla="*/ 6142565 h 9271796"/>
              <a:gd name="connsiteX512" fmla="*/ 1624438 w 11458357"/>
              <a:gd name="connsiteY512" fmla="*/ 6026668 h 9271796"/>
              <a:gd name="connsiteX513" fmla="*/ 1624438 w 11458357"/>
              <a:gd name="connsiteY513" fmla="*/ 5621027 h 9271796"/>
              <a:gd name="connsiteX514" fmla="*/ 1624438 w 11458357"/>
              <a:gd name="connsiteY514" fmla="*/ 5563078 h 9271796"/>
              <a:gd name="connsiteX515" fmla="*/ 1624438 w 11458357"/>
              <a:gd name="connsiteY515" fmla="*/ 5505129 h 9271796"/>
              <a:gd name="connsiteX516" fmla="*/ 1682370 w 11458357"/>
              <a:gd name="connsiteY516" fmla="*/ 5273334 h 9271796"/>
              <a:gd name="connsiteX517" fmla="*/ 1740301 w 11458357"/>
              <a:gd name="connsiteY517" fmla="*/ 5273334 h 9271796"/>
              <a:gd name="connsiteX518" fmla="*/ 1682370 w 11458357"/>
              <a:gd name="connsiteY518" fmla="*/ 5157437 h 9271796"/>
              <a:gd name="connsiteX519" fmla="*/ 1624438 w 11458357"/>
              <a:gd name="connsiteY519" fmla="*/ 5157437 h 9271796"/>
              <a:gd name="connsiteX520" fmla="*/ 1624438 w 11458357"/>
              <a:gd name="connsiteY520" fmla="*/ 5099488 h 9271796"/>
              <a:gd name="connsiteX521" fmla="*/ 1682370 w 11458357"/>
              <a:gd name="connsiteY521" fmla="*/ 4983591 h 9271796"/>
              <a:gd name="connsiteX522" fmla="*/ 1682370 w 11458357"/>
              <a:gd name="connsiteY522" fmla="*/ 4925642 h 9271796"/>
              <a:gd name="connsiteX523" fmla="*/ 1740301 w 11458357"/>
              <a:gd name="connsiteY523" fmla="*/ 4867693 h 9271796"/>
              <a:gd name="connsiteX524" fmla="*/ 1682370 w 11458357"/>
              <a:gd name="connsiteY524" fmla="*/ 4809744 h 9271796"/>
              <a:gd name="connsiteX525" fmla="*/ 1624438 w 11458357"/>
              <a:gd name="connsiteY525" fmla="*/ 4925642 h 9271796"/>
              <a:gd name="connsiteX526" fmla="*/ 1566506 w 11458357"/>
              <a:gd name="connsiteY526" fmla="*/ 4925642 h 9271796"/>
              <a:gd name="connsiteX527" fmla="*/ 1624438 w 11458357"/>
              <a:gd name="connsiteY527" fmla="*/ 4809744 h 9271796"/>
              <a:gd name="connsiteX528" fmla="*/ 1566506 w 11458357"/>
              <a:gd name="connsiteY528" fmla="*/ 4809744 h 9271796"/>
              <a:gd name="connsiteX529" fmla="*/ 1508574 w 11458357"/>
              <a:gd name="connsiteY529" fmla="*/ 4751796 h 9271796"/>
              <a:gd name="connsiteX530" fmla="*/ 1508574 w 11458357"/>
              <a:gd name="connsiteY530" fmla="*/ 4809744 h 9271796"/>
              <a:gd name="connsiteX531" fmla="*/ 1450642 w 11458357"/>
              <a:gd name="connsiteY531" fmla="*/ 4809744 h 9271796"/>
              <a:gd name="connsiteX532" fmla="*/ 1508574 w 11458357"/>
              <a:gd name="connsiteY532" fmla="*/ 4693847 h 9271796"/>
              <a:gd name="connsiteX533" fmla="*/ 1508574 w 11458357"/>
              <a:gd name="connsiteY533" fmla="*/ 4635898 h 9271796"/>
              <a:gd name="connsiteX534" fmla="*/ 1508574 w 11458357"/>
              <a:gd name="connsiteY534" fmla="*/ 4577950 h 9271796"/>
              <a:gd name="connsiteX535" fmla="*/ 1450642 w 11458357"/>
              <a:gd name="connsiteY535" fmla="*/ 4635898 h 9271796"/>
              <a:gd name="connsiteX536" fmla="*/ 1450642 w 11458357"/>
              <a:gd name="connsiteY536" fmla="*/ 4577950 h 9271796"/>
              <a:gd name="connsiteX537" fmla="*/ 1392711 w 11458357"/>
              <a:gd name="connsiteY537" fmla="*/ 4577950 h 9271796"/>
              <a:gd name="connsiteX538" fmla="*/ 1334779 w 11458357"/>
              <a:gd name="connsiteY538" fmla="*/ 4577950 h 9271796"/>
              <a:gd name="connsiteX539" fmla="*/ 1392711 w 11458357"/>
              <a:gd name="connsiteY539" fmla="*/ 4462052 h 9271796"/>
              <a:gd name="connsiteX540" fmla="*/ 1450642 w 11458357"/>
              <a:gd name="connsiteY540" fmla="*/ 4404103 h 9271796"/>
              <a:gd name="connsiteX541" fmla="*/ 639598 w 11458357"/>
              <a:gd name="connsiteY541" fmla="*/ 4346155 h 9271796"/>
              <a:gd name="connsiteX542" fmla="*/ 465802 w 11458357"/>
              <a:gd name="connsiteY542" fmla="*/ 4172308 h 9271796"/>
              <a:gd name="connsiteX543" fmla="*/ 60280 w 11458357"/>
              <a:gd name="connsiteY543" fmla="*/ 3534872 h 9271796"/>
              <a:gd name="connsiteX544" fmla="*/ 176143 w 11458357"/>
              <a:gd name="connsiteY544" fmla="*/ 2723590 h 9271796"/>
              <a:gd name="connsiteX545" fmla="*/ 234075 w 11458357"/>
              <a:gd name="connsiteY545" fmla="*/ 2723590 h 9271796"/>
              <a:gd name="connsiteX546" fmla="*/ 813393 w 11458357"/>
              <a:gd name="connsiteY546" fmla="*/ 2144103 h 9271796"/>
              <a:gd name="connsiteX547" fmla="*/ 871325 w 11458357"/>
              <a:gd name="connsiteY547" fmla="*/ 2144103 h 9271796"/>
              <a:gd name="connsiteX548" fmla="*/ 1045120 w 11458357"/>
              <a:gd name="connsiteY548" fmla="*/ 2028206 h 9271796"/>
              <a:gd name="connsiteX549" fmla="*/ 1624438 w 11458357"/>
              <a:gd name="connsiteY549" fmla="*/ 1738462 h 9271796"/>
              <a:gd name="connsiteX550" fmla="*/ 1972029 w 11458357"/>
              <a:gd name="connsiteY550" fmla="*/ 1274872 h 9271796"/>
              <a:gd name="connsiteX551" fmla="*/ 1972029 w 11458357"/>
              <a:gd name="connsiteY551" fmla="*/ 1043077 h 9271796"/>
              <a:gd name="connsiteX552" fmla="*/ 1798233 w 11458357"/>
              <a:gd name="connsiteY552" fmla="*/ 695385 h 9271796"/>
              <a:gd name="connsiteX553" fmla="*/ 1740301 w 11458357"/>
              <a:gd name="connsiteY553" fmla="*/ 637436 h 9271796"/>
              <a:gd name="connsiteX554" fmla="*/ 1682370 w 11458357"/>
              <a:gd name="connsiteY554" fmla="*/ 637436 h 9271796"/>
              <a:gd name="connsiteX555" fmla="*/ 1276847 w 11458357"/>
              <a:gd name="connsiteY555" fmla="*/ 637436 h 9271796"/>
              <a:gd name="connsiteX556" fmla="*/ 1276847 w 11458357"/>
              <a:gd name="connsiteY556" fmla="*/ 579487 h 9271796"/>
              <a:gd name="connsiteX557" fmla="*/ 1218915 w 11458357"/>
              <a:gd name="connsiteY557" fmla="*/ 637436 h 9271796"/>
              <a:gd name="connsiteX558" fmla="*/ 1160984 w 11458357"/>
              <a:gd name="connsiteY558" fmla="*/ 637436 h 9271796"/>
              <a:gd name="connsiteX559" fmla="*/ 929257 w 11458357"/>
              <a:gd name="connsiteY559" fmla="*/ 695385 h 9271796"/>
              <a:gd name="connsiteX560" fmla="*/ 755461 w 11458357"/>
              <a:gd name="connsiteY560" fmla="*/ 637436 h 9271796"/>
              <a:gd name="connsiteX561" fmla="*/ 697529 w 11458357"/>
              <a:gd name="connsiteY561" fmla="*/ 579487 h 9271796"/>
              <a:gd name="connsiteX562" fmla="*/ 668564 w 11458357"/>
              <a:gd name="connsiteY562" fmla="*/ 579487 h 9271796"/>
              <a:gd name="connsiteX563" fmla="*/ 663132 w 11458357"/>
              <a:gd name="connsiteY563" fmla="*/ 579487 h 9271796"/>
              <a:gd name="connsiteX564" fmla="*/ 648650 w 11458357"/>
              <a:gd name="connsiteY564" fmla="*/ 579487 h 9271796"/>
              <a:gd name="connsiteX565" fmla="*/ 648494 w 11458357"/>
              <a:gd name="connsiteY565" fmla="*/ 579487 h 9271796"/>
              <a:gd name="connsiteX566" fmla="*/ 639598 w 11458357"/>
              <a:gd name="connsiteY566" fmla="*/ 579487 h 9271796"/>
              <a:gd name="connsiteX567" fmla="*/ 630546 w 11458357"/>
              <a:gd name="connsiteY567" fmla="*/ 579487 h 9271796"/>
              <a:gd name="connsiteX568" fmla="*/ 616063 w 11458357"/>
              <a:gd name="connsiteY568" fmla="*/ 579487 h 9271796"/>
              <a:gd name="connsiteX569" fmla="*/ 610632 w 11458357"/>
              <a:gd name="connsiteY569" fmla="*/ 579487 h 9271796"/>
              <a:gd name="connsiteX570" fmla="*/ 609387 w 11458357"/>
              <a:gd name="connsiteY570" fmla="*/ 579487 h 9271796"/>
              <a:gd name="connsiteX571" fmla="*/ 590718 w 11458357"/>
              <a:gd name="connsiteY571" fmla="*/ 579487 h 9271796"/>
              <a:gd name="connsiteX572" fmla="*/ 581666 w 11458357"/>
              <a:gd name="connsiteY572" fmla="*/ 579487 h 9271796"/>
              <a:gd name="connsiteX573" fmla="*/ 755461 w 11458357"/>
              <a:gd name="connsiteY573" fmla="*/ 463590 h 9271796"/>
              <a:gd name="connsiteX574" fmla="*/ 813393 w 11458357"/>
              <a:gd name="connsiteY574" fmla="*/ 347692 h 9271796"/>
              <a:gd name="connsiteX575" fmla="*/ 813393 w 11458357"/>
              <a:gd name="connsiteY575" fmla="*/ 289744 h 9271796"/>
              <a:gd name="connsiteX576" fmla="*/ 871325 w 11458357"/>
              <a:gd name="connsiteY576" fmla="*/ 289744 h 9271796"/>
              <a:gd name="connsiteX577" fmla="*/ 1218915 w 11458357"/>
              <a:gd name="connsiteY577" fmla="*/ 115898 h 9271796"/>
              <a:gd name="connsiteX578" fmla="*/ 1624438 w 11458357"/>
              <a:gd name="connsiteY578" fmla="*/ 57949 h 9271796"/>
              <a:gd name="connsiteX579" fmla="*/ 1624438 w 11458357"/>
              <a:gd name="connsiteY579" fmla="*/ 0 h 927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</a:cxnLst>
            <a:rect l="l" t="t" r="r" b="b"/>
            <a:pathLst>
              <a:path w="11458357" h="9271796">
                <a:moveTo>
                  <a:pt x="6954161" y="8576411"/>
                </a:moveTo>
                <a:cubicBezTo>
                  <a:pt x="7012093" y="8576411"/>
                  <a:pt x="7012093" y="8634360"/>
                  <a:pt x="7070025" y="8692309"/>
                </a:cubicBezTo>
                <a:cubicBezTo>
                  <a:pt x="7041059" y="8663334"/>
                  <a:pt x="7026576" y="8648847"/>
                  <a:pt x="7012093" y="8634360"/>
                </a:cubicBezTo>
                <a:cubicBezTo>
                  <a:pt x="7012093" y="8634360"/>
                  <a:pt x="6997610" y="8619873"/>
                  <a:pt x="6983127" y="8605386"/>
                </a:cubicBezTo>
                <a:lnTo>
                  <a:pt x="6974739" y="8596995"/>
                </a:lnTo>
                <a:close/>
                <a:moveTo>
                  <a:pt x="1624438" y="7649232"/>
                </a:moveTo>
                <a:cubicBezTo>
                  <a:pt x="1682370" y="7823078"/>
                  <a:pt x="1682370" y="7996924"/>
                  <a:pt x="1740301" y="8170770"/>
                </a:cubicBezTo>
                <a:cubicBezTo>
                  <a:pt x="1798233" y="8344616"/>
                  <a:pt x="1856165" y="8460514"/>
                  <a:pt x="1972029" y="8634360"/>
                </a:cubicBezTo>
                <a:cubicBezTo>
                  <a:pt x="1740301" y="8344616"/>
                  <a:pt x="1624438" y="7996924"/>
                  <a:pt x="1624438" y="7649232"/>
                </a:cubicBezTo>
                <a:close/>
                <a:moveTo>
                  <a:pt x="1740301" y="7591283"/>
                </a:moveTo>
                <a:cubicBezTo>
                  <a:pt x="1682370" y="7649232"/>
                  <a:pt x="1682370" y="7707180"/>
                  <a:pt x="1682370" y="7823078"/>
                </a:cubicBezTo>
                <a:cubicBezTo>
                  <a:pt x="1682370" y="7794104"/>
                  <a:pt x="1682370" y="7750642"/>
                  <a:pt x="1682370" y="7707180"/>
                </a:cubicBezTo>
                <a:lnTo>
                  <a:pt x="1682370" y="7649232"/>
                </a:lnTo>
                <a:cubicBezTo>
                  <a:pt x="1682370" y="7591283"/>
                  <a:pt x="1682370" y="7591283"/>
                  <a:pt x="1740301" y="7591283"/>
                </a:cubicBezTo>
                <a:close/>
                <a:moveTo>
                  <a:pt x="1740301" y="7533334"/>
                </a:moveTo>
                <a:cubicBezTo>
                  <a:pt x="1740301" y="7533334"/>
                  <a:pt x="1740301" y="7533334"/>
                  <a:pt x="1764741" y="7533334"/>
                </a:cubicBezTo>
                <a:lnTo>
                  <a:pt x="1776509" y="7533334"/>
                </a:lnTo>
                <a:lnTo>
                  <a:pt x="1776509" y="7533334"/>
                </a:lnTo>
                <a:cubicBezTo>
                  <a:pt x="1754784" y="7547821"/>
                  <a:pt x="1740301" y="7562309"/>
                  <a:pt x="1740301" y="7591283"/>
                </a:cubicBezTo>
                <a:cubicBezTo>
                  <a:pt x="1740301" y="7591283"/>
                  <a:pt x="1740301" y="7533334"/>
                  <a:pt x="1740301" y="7533334"/>
                </a:cubicBezTo>
                <a:close/>
                <a:moveTo>
                  <a:pt x="1798233" y="7519554"/>
                </a:moveTo>
                <a:lnTo>
                  <a:pt x="1798233" y="7526091"/>
                </a:lnTo>
                <a:cubicBezTo>
                  <a:pt x="1798233" y="7533334"/>
                  <a:pt x="1798233" y="7533334"/>
                  <a:pt x="1798233" y="7533334"/>
                </a:cubicBezTo>
                <a:lnTo>
                  <a:pt x="1776509" y="7533334"/>
                </a:lnTo>
                <a:close/>
                <a:moveTo>
                  <a:pt x="7996934" y="6432308"/>
                </a:moveTo>
                <a:lnTo>
                  <a:pt x="7881069" y="6548206"/>
                </a:lnTo>
                <a:cubicBezTo>
                  <a:pt x="7939001" y="6490257"/>
                  <a:pt x="7939001" y="6490257"/>
                  <a:pt x="7996933" y="6432308"/>
                </a:cubicBezTo>
                <a:close/>
                <a:moveTo>
                  <a:pt x="8054865" y="6374360"/>
                </a:moveTo>
                <a:cubicBezTo>
                  <a:pt x="8054865" y="6417821"/>
                  <a:pt x="8022278" y="6428686"/>
                  <a:pt x="8005985" y="6431403"/>
                </a:cubicBezTo>
                <a:lnTo>
                  <a:pt x="7996934" y="6432308"/>
                </a:lnTo>
                <a:close/>
                <a:moveTo>
                  <a:pt x="11241113" y="4520001"/>
                </a:moveTo>
                <a:cubicBezTo>
                  <a:pt x="11241113" y="4520001"/>
                  <a:pt x="11241113" y="4520001"/>
                  <a:pt x="11299045" y="4520001"/>
                </a:cubicBezTo>
                <a:cubicBezTo>
                  <a:pt x="11241113" y="4577950"/>
                  <a:pt x="11241113" y="4577950"/>
                  <a:pt x="11241113" y="4520001"/>
                </a:cubicBezTo>
                <a:close/>
                <a:moveTo>
                  <a:pt x="9676955" y="3882565"/>
                </a:moveTo>
                <a:cubicBezTo>
                  <a:pt x="9619023" y="3882565"/>
                  <a:pt x="9619023" y="3940513"/>
                  <a:pt x="9561091" y="3940513"/>
                </a:cubicBezTo>
                <a:cubicBezTo>
                  <a:pt x="9619023" y="3882565"/>
                  <a:pt x="9619023" y="3882565"/>
                  <a:pt x="9676955" y="3882565"/>
                </a:cubicBezTo>
                <a:close/>
                <a:moveTo>
                  <a:pt x="10925614" y="3646764"/>
                </a:moveTo>
                <a:lnTo>
                  <a:pt x="10900763" y="3715962"/>
                </a:lnTo>
                <a:cubicBezTo>
                  <a:pt x="10879039" y="3781155"/>
                  <a:pt x="10864556" y="3853590"/>
                  <a:pt x="10893522" y="3940513"/>
                </a:cubicBezTo>
                <a:cubicBezTo>
                  <a:pt x="10850073" y="3853591"/>
                  <a:pt x="10871798" y="3766668"/>
                  <a:pt x="10909815" y="3679744"/>
                </a:cubicBezTo>
                <a:close/>
                <a:moveTo>
                  <a:pt x="10951454" y="3592821"/>
                </a:moveTo>
                <a:lnTo>
                  <a:pt x="10925614" y="3646764"/>
                </a:lnTo>
                <a:lnTo>
                  <a:pt x="10934255" y="3622701"/>
                </a:lnTo>
                <a:lnTo>
                  <a:pt x="10941781" y="3595698"/>
                </a:lnTo>
                <a:close/>
                <a:moveTo>
                  <a:pt x="10372136" y="3476924"/>
                </a:moveTo>
                <a:cubicBezTo>
                  <a:pt x="10372136" y="3534872"/>
                  <a:pt x="10430068" y="3534872"/>
                  <a:pt x="10430068" y="3534872"/>
                </a:cubicBezTo>
                <a:cubicBezTo>
                  <a:pt x="10372136" y="3534872"/>
                  <a:pt x="10372136" y="3534872"/>
                  <a:pt x="10372136" y="3476924"/>
                </a:cubicBezTo>
                <a:close/>
                <a:moveTo>
                  <a:pt x="1334779" y="2433847"/>
                </a:moveTo>
                <a:cubicBezTo>
                  <a:pt x="1320296" y="2448334"/>
                  <a:pt x="1305813" y="2462821"/>
                  <a:pt x="1276847" y="2491795"/>
                </a:cubicBezTo>
                <a:cubicBezTo>
                  <a:pt x="1276847" y="2491795"/>
                  <a:pt x="1276847" y="2488174"/>
                  <a:pt x="1277752" y="2482741"/>
                </a:cubicBezTo>
                <a:lnTo>
                  <a:pt x="1282562" y="2467621"/>
                </a:lnTo>
                <a:close/>
                <a:moveTo>
                  <a:pt x="2029960" y="2028206"/>
                </a:moveTo>
                <a:cubicBezTo>
                  <a:pt x="2029960" y="2028206"/>
                  <a:pt x="2029960" y="2028206"/>
                  <a:pt x="2029960" y="2086154"/>
                </a:cubicBezTo>
                <a:cubicBezTo>
                  <a:pt x="1972029" y="2086154"/>
                  <a:pt x="1972029" y="2086154"/>
                  <a:pt x="1972029" y="2086154"/>
                </a:cubicBezTo>
                <a:cubicBezTo>
                  <a:pt x="1972029" y="2086154"/>
                  <a:pt x="2029960" y="2086154"/>
                  <a:pt x="2029960" y="2028206"/>
                </a:cubicBezTo>
                <a:close/>
                <a:moveTo>
                  <a:pt x="2088693" y="1998553"/>
                </a:moveTo>
                <a:lnTo>
                  <a:pt x="2087892" y="2028206"/>
                </a:lnTo>
                <a:lnTo>
                  <a:pt x="2087892" y="1999231"/>
                </a:lnTo>
                <a:close/>
                <a:moveTo>
                  <a:pt x="2145824" y="1970257"/>
                </a:moveTo>
                <a:cubicBezTo>
                  <a:pt x="2131341" y="1970257"/>
                  <a:pt x="2120479" y="1973879"/>
                  <a:pt x="2111427" y="1979311"/>
                </a:cubicBezTo>
                <a:lnTo>
                  <a:pt x="2088693" y="1998553"/>
                </a:lnTo>
                <a:lnTo>
                  <a:pt x="2088797" y="1994704"/>
                </a:lnTo>
                <a:cubicBezTo>
                  <a:pt x="2091513" y="1970257"/>
                  <a:pt x="2102375" y="1970257"/>
                  <a:pt x="2145824" y="1970257"/>
                </a:cubicBezTo>
                <a:close/>
                <a:moveTo>
                  <a:pt x="2377551" y="1796411"/>
                </a:moveTo>
                <a:cubicBezTo>
                  <a:pt x="2319619" y="1796411"/>
                  <a:pt x="2261688" y="1854359"/>
                  <a:pt x="2203756" y="1854359"/>
                </a:cubicBezTo>
                <a:cubicBezTo>
                  <a:pt x="2261688" y="1796411"/>
                  <a:pt x="2319619" y="1796411"/>
                  <a:pt x="2377551" y="1796411"/>
                </a:cubicBezTo>
                <a:close/>
                <a:moveTo>
                  <a:pt x="2551346" y="753334"/>
                </a:moveTo>
                <a:cubicBezTo>
                  <a:pt x="2609278" y="869231"/>
                  <a:pt x="2609278" y="985129"/>
                  <a:pt x="2609278" y="1101026"/>
                </a:cubicBezTo>
                <a:cubicBezTo>
                  <a:pt x="2551346" y="985129"/>
                  <a:pt x="2551346" y="927180"/>
                  <a:pt x="2551346" y="869231"/>
                </a:cubicBezTo>
                <a:cubicBezTo>
                  <a:pt x="2551346" y="811282"/>
                  <a:pt x="2551346" y="811282"/>
                  <a:pt x="2551346" y="753334"/>
                </a:cubicBezTo>
                <a:close/>
                <a:moveTo>
                  <a:pt x="1624438" y="0"/>
                </a:moveTo>
                <a:cubicBezTo>
                  <a:pt x="1856165" y="0"/>
                  <a:pt x="2029960" y="57949"/>
                  <a:pt x="2145824" y="173847"/>
                </a:cubicBezTo>
                <a:cubicBezTo>
                  <a:pt x="2261688" y="231795"/>
                  <a:pt x="2319619" y="289744"/>
                  <a:pt x="2377551" y="405641"/>
                </a:cubicBezTo>
                <a:cubicBezTo>
                  <a:pt x="2493415" y="521539"/>
                  <a:pt x="2551346" y="695385"/>
                  <a:pt x="2551346" y="869231"/>
                </a:cubicBezTo>
                <a:cubicBezTo>
                  <a:pt x="2551346" y="869231"/>
                  <a:pt x="2551346" y="927180"/>
                  <a:pt x="2551346" y="927180"/>
                </a:cubicBezTo>
                <a:cubicBezTo>
                  <a:pt x="2551346" y="927180"/>
                  <a:pt x="2551346" y="927180"/>
                  <a:pt x="2551346" y="985129"/>
                </a:cubicBezTo>
                <a:cubicBezTo>
                  <a:pt x="2551346" y="1043077"/>
                  <a:pt x="2551346" y="1101026"/>
                  <a:pt x="2551346" y="1216924"/>
                </a:cubicBezTo>
                <a:cubicBezTo>
                  <a:pt x="2551346" y="1274872"/>
                  <a:pt x="2493415" y="1390770"/>
                  <a:pt x="2493415" y="1506667"/>
                </a:cubicBezTo>
                <a:cubicBezTo>
                  <a:pt x="2435483" y="1564616"/>
                  <a:pt x="2377551" y="1622564"/>
                  <a:pt x="2377551" y="1680513"/>
                </a:cubicBezTo>
                <a:cubicBezTo>
                  <a:pt x="2377551" y="1680513"/>
                  <a:pt x="2319619" y="1680513"/>
                  <a:pt x="2319619" y="1680513"/>
                </a:cubicBezTo>
                <a:cubicBezTo>
                  <a:pt x="2377551" y="1622564"/>
                  <a:pt x="2377551" y="1564616"/>
                  <a:pt x="2435483" y="1506667"/>
                </a:cubicBezTo>
                <a:cubicBezTo>
                  <a:pt x="2377551" y="1564616"/>
                  <a:pt x="2261688" y="1622564"/>
                  <a:pt x="2261688" y="1680513"/>
                </a:cubicBezTo>
                <a:cubicBezTo>
                  <a:pt x="2261688" y="1680513"/>
                  <a:pt x="2319619" y="1680513"/>
                  <a:pt x="2319619" y="1680513"/>
                </a:cubicBezTo>
                <a:cubicBezTo>
                  <a:pt x="2319619" y="1738462"/>
                  <a:pt x="2319619" y="1738462"/>
                  <a:pt x="2319619" y="1738462"/>
                </a:cubicBezTo>
                <a:cubicBezTo>
                  <a:pt x="2319619" y="1738462"/>
                  <a:pt x="2377551" y="1738462"/>
                  <a:pt x="2435483" y="1680513"/>
                </a:cubicBezTo>
                <a:cubicBezTo>
                  <a:pt x="2377551" y="1738462"/>
                  <a:pt x="2319619" y="1738462"/>
                  <a:pt x="2261688" y="1796411"/>
                </a:cubicBezTo>
                <a:cubicBezTo>
                  <a:pt x="2261688" y="1796411"/>
                  <a:pt x="2261688" y="1796411"/>
                  <a:pt x="2203756" y="1854359"/>
                </a:cubicBezTo>
                <a:cubicBezTo>
                  <a:pt x="2203756" y="1912308"/>
                  <a:pt x="2145824" y="1912308"/>
                  <a:pt x="2087892" y="1970257"/>
                </a:cubicBezTo>
                <a:cubicBezTo>
                  <a:pt x="2087892" y="1970257"/>
                  <a:pt x="2087892" y="1970257"/>
                  <a:pt x="2087892" y="1994704"/>
                </a:cubicBezTo>
                <a:lnTo>
                  <a:pt x="2087892" y="1999231"/>
                </a:lnTo>
                <a:cubicBezTo>
                  <a:pt x="2073409" y="2013719"/>
                  <a:pt x="2058926" y="2028206"/>
                  <a:pt x="2029960" y="2028206"/>
                </a:cubicBezTo>
                <a:cubicBezTo>
                  <a:pt x="1972029" y="2086154"/>
                  <a:pt x="1972029" y="2086154"/>
                  <a:pt x="1972029" y="2086154"/>
                </a:cubicBezTo>
                <a:cubicBezTo>
                  <a:pt x="1856165" y="2202052"/>
                  <a:pt x="1682370" y="2260000"/>
                  <a:pt x="1508574" y="2375898"/>
                </a:cubicBezTo>
                <a:cubicBezTo>
                  <a:pt x="1450642" y="2375898"/>
                  <a:pt x="1450642" y="2375898"/>
                  <a:pt x="1392711" y="2375898"/>
                </a:cubicBezTo>
                <a:cubicBezTo>
                  <a:pt x="1363745" y="2404873"/>
                  <a:pt x="1349262" y="2419360"/>
                  <a:pt x="1334779" y="2433847"/>
                </a:cubicBezTo>
                <a:cubicBezTo>
                  <a:pt x="1305813" y="2433847"/>
                  <a:pt x="1291330" y="2448334"/>
                  <a:pt x="1284089" y="2462821"/>
                </a:cubicBezTo>
                <a:lnTo>
                  <a:pt x="1282562" y="2467621"/>
                </a:lnTo>
                <a:lnTo>
                  <a:pt x="1214390" y="2511716"/>
                </a:lnTo>
                <a:cubicBezTo>
                  <a:pt x="1103052" y="2582340"/>
                  <a:pt x="1016154" y="2636667"/>
                  <a:pt x="929257" y="2723590"/>
                </a:cubicBezTo>
                <a:cubicBezTo>
                  <a:pt x="755461" y="2839488"/>
                  <a:pt x="639598" y="2897436"/>
                  <a:pt x="639598" y="3071283"/>
                </a:cubicBezTo>
                <a:cubicBezTo>
                  <a:pt x="639598" y="3071283"/>
                  <a:pt x="581666" y="3071283"/>
                  <a:pt x="581666" y="3071283"/>
                </a:cubicBezTo>
                <a:cubicBezTo>
                  <a:pt x="581666" y="3129231"/>
                  <a:pt x="581666" y="3187180"/>
                  <a:pt x="639598" y="3187180"/>
                </a:cubicBezTo>
                <a:cubicBezTo>
                  <a:pt x="639598" y="3418975"/>
                  <a:pt x="813393" y="3650770"/>
                  <a:pt x="987188" y="3766667"/>
                </a:cubicBezTo>
                <a:cubicBezTo>
                  <a:pt x="1103052" y="3824616"/>
                  <a:pt x="1218915" y="3882565"/>
                  <a:pt x="1392711" y="3882565"/>
                </a:cubicBezTo>
                <a:cubicBezTo>
                  <a:pt x="1450642" y="3882565"/>
                  <a:pt x="1566506" y="3882565"/>
                  <a:pt x="1624438" y="3882565"/>
                </a:cubicBezTo>
                <a:cubicBezTo>
                  <a:pt x="1624438" y="3882565"/>
                  <a:pt x="1624438" y="3882565"/>
                  <a:pt x="1682370" y="3824616"/>
                </a:cubicBezTo>
                <a:cubicBezTo>
                  <a:pt x="1682370" y="3824616"/>
                  <a:pt x="1682370" y="3824616"/>
                  <a:pt x="1624438" y="3824616"/>
                </a:cubicBezTo>
                <a:cubicBezTo>
                  <a:pt x="1856165" y="3708719"/>
                  <a:pt x="2087892" y="3708719"/>
                  <a:pt x="2319619" y="3650770"/>
                </a:cubicBezTo>
                <a:cubicBezTo>
                  <a:pt x="2435483" y="3650770"/>
                  <a:pt x="2493415" y="3650770"/>
                  <a:pt x="2551346" y="3650770"/>
                </a:cubicBezTo>
                <a:lnTo>
                  <a:pt x="2667210" y="3650770"/>
                </a:lnTo>
                <a:cubicBezTo>
                  <a:pt x="2725142" y="3650770"/>
                  <a:pt x="2783073" y="3650770"/>
                  <a:pt x="2841005" y="3592821"/>
                </a:cubicBezTo>
                <a:cubicBezTo>
                  <a:pt x="2841005" y="3592821"/>
                  <a:pt x="2841005" y="3650770"/>
                  <a:pt x="2841005" y="3650770"/>
                </a:cubicBezTo>
                <a:cubicBezTo>
                  <a:pt x="2841005" y="3650770"/>
                  <a:pt x="2844626" y="3650770"/>
                  <a:pt x="2850057" y="3650770"/>
                </a:cubicBezTo>
                <a:cubicBezTo>
                  <a:pt x="2855488" y="3650770"/>
                  <a:pt x="2862730" y="3650770"/>
                  <a:pt x="2869971" y="3650770"/>
                </a:cubicBezTo>
                <a:lnTo>
                  <a:pt x="2874497" y="3650770"/>
                </a:lnTo>
                <a:lnTo>
                  <a:pt x="2889886" y="3650770"/>
                </a:lnTo>
                <a:lnTo>
                  <a:pt x="2891696" y="3650770"/>
                </a:lnTo>
                <a:cubicBezTo>
                  <a:pt x="2895317" y="3650770"/>
                  <a:pt x="2897127" y="3650770"/>
                  <a:pt x="2898032" y="3650770"/>
                </a:cubicBezTo>
                <a:lnTo>
                  <a:pt x="2898937" y="3650770"/>
                </a:lnTo>
                <a:cubicBezTo>
                  <a:pt x="2956869" y="3650770"/>
                  <a:pt x="3072732" y="3650770"/>
                  <a:pt x="3130664" y="3650770"/>
                </a:cubicBezTo>
                <a:cubicBezTo>
                  <a:pt x="3188596" y="3592821"/>
                  <a:pt x="3246528" y="3592821"/>
                  <a:pt x="3362392" y="3592821"/>
                </a:cubicBezTo>
                <a:cubicBezTo>
                  <a:pt x="3536186" y="3592821"/>
                  <a:pt x="3767914" y="3592821"/>
                  <a:pt x="3999641" y="3592821"/>
                </a:cubicBezTo>
                <a:cubicBezTo>
                  <a:pt x="4057572" y="3592821"/>
                  <a:pt x="4057572" y="3592821"/>
                  <a:pt x="4057572" y="3592821"/>
                </a:cubicBezTo>
                <a:cubicBezTo>
                  <a:pt x="4057572" y="3592821"/>
                  <a:pt x="4057572" y="3534872"/>
                  <a:pt x="4057572" y="3534872"/>
                </a:cubicBezTo>
                <a:cubicBezTo>
                  <a:pt x="4057572" y="3592821"/>
                  <a:pt x="4057572" y="3592821"/>
                  <a:pt x="4115505" y="3592821"/>
                </a:cubicBezTo>
                <a:cubicBezTo>
                  <a:pt x="4115505" y="3592821"/>
                  <a:pt x="4115505" y="3592821"/>
                  <a:pt x="4173436" y="3592821"/>
                </a:cubicBezTo>
                <a:cubicBezTo>
                  <a:pt x="4636890" y="3592821"/>
                  <a:pt x="5042413" y="3650770"/>
                  <a:pt x="5505867" y="3708719"/>
                </a:cubicBezTo>
                <a:cubicBezTo>
                  <a:pt x="5563799" y="3708719"/>
                  <a:pt x="5679662" y="3766667"/>
                  <a:pt x="5737594" y="3766667"/>
                </a:cubicBezTo>
                <a:cubicBezTo>
                  <a:pt x="5737594" y="3766667"/>
                  <a:pt x="5795526" y="3766667"/>
                  <a:pt x="5853458" y="3824616"/>
                </a:cubicBezTo>
                <a:cubicBezTo>
                  <a:pt x="5911389" y="3824616"/>
                  <a:pt x="5911389" y="3824616"/>
                  <a:pt x="5969321" y="3824616"/>
                </a:cubicBezTo>
                <a:cubicBezTo>
                  <a:pt x="5969321" y="3824616"/>
                  <a:pt x="6027253" y="3824616"/>
                  <a:pt x="6085185" y="3824616"/>
                </a:cubicBezTo>
                <a:cubicBezTo>
                  <a:pt x="6143117" y="3824616"/>
                  <a:pt x="6143117" y="3766667"/>
                  <a:pt x="6201048" y="3766667"/>
                </a:cubicBezTo>
                <a:cubicBezTo>
                  <a:pt x="6258980" y="3824616"/>
                  <a:pt x="6316912" y="3824616"/>
                  <a:pt x="6374844" y="3824616"/>
                </a:cubicBezTo>
                <a:cubicBezTo>
                  <a:pt x="6432775" y="3824616"/>
                  <a:pt x="6432775" y="3824616"/>
                  <a:pt x="6432775" y="3824616"/>
                </a:cubicBezTo>
                <a:cubicBezTo>
                  <a:pt x="6432775" y="3824616"/>
                  <a:pt x="6490707" y="3824616"/>
                  <a:pt x="6490707" y="3824616"/>
                </a:cubicBezTo>
                <a:cubicBezTo>
                  <a:pt x="6606571" y="3824616"/>
                  <a:pt x="6664503" y="3824616"/>
                  <a:pt x="6722434" y="3824616"/>
                </a:cubicBezTo>
                <a:cubicBezTo>
                  <a:pt x="6838298" y="3824616"/>
                  <a:pt x="6896229" y="3824616"/>
                  <a:pt x="7012093" y="3824616"/>
                </a:cubicBezTo>
                <a:cubicBezTo>
                  <a:pt x="7185889" y="3824616"/>
                  <a:pt x="7359683" y="3766667"/>
                  <a:pt x="7475547" y="3766667"/>
                </a:cubicBezTo>
                <a:cubicBezTo>
                  <a:pt x="7881069" y="3766667"/>
                  <a:pt x="8228661" y="3766667"/>
                  <a:pt x="8576251" y="3882565"/>
                </a:cubicBezTo>
                <a:cubicBezTo>
                  <a:pt x="8692115" y="3940513"/>
                  <a:pt x="8807978" y="3940513"/>
                  <a:pt x="8865910" y="3940513"/>
                </a:cubicBezTo>
                <a:cubicBezTo>
                  <a:pt x="8923842" y="3940513"/>
                  <a:pt x="8923842" y="3940513"/>
                  <a:pt x="8981774" y="3940513"/>
                </a:cubicBezTo>
                <a:cubicBezTo>
                  <a:pt x="9039705" y="3940513"/>
                  <a:pt x="9155569" y="3940513"/>
                  <a:pt x="9213501" y="3940513"/>
                </a:cubicBezTo>
                <a:cubicBezTo>
                  <a:pt x="9271432" y="3940513"/>
                  <a:pt x="9271432" y="3940513"/>
                  <a:pt x="9329364" y="3940513"/>
                </a:cubicBezTo>
                <a:cubicBezTo>
                  <a:pt x="9358330" y="3940513"/>
                  <a:pt x="9372813" y="3940513"/>
                  <a:pt x="9387296" y="3940513"/>
                </a:cubicBezTo>
                <a:cubicBezTo>
                  <a:pt x="9387296" y="3940513"/>
                  <a:pt x="9390917" y="3940513"/>
                  <a:pt x="9396348" y="3940513"/>
                </a:cubicBezTo>
                <a:lnTo>
                  <a:pt x="9410831" y="3940513"/>
                </a:lnTo>
                <a:lnTo>
                  <a:pt x="9416262" y="3940513"/>
                </a:lnTo>
                <a:lnTo>
                  <a:pt x="9420788" y="3940513"/>
                </a:lnTo>
                <a:lnTo>
                  <a:pt x="9436176" y="3940513"/>
                </a:lnTo>
                <a:lnTo>
                  <a:pt x="9437987" y="3940513"/>
                </a:lnTo>
                <a:cubicBezTo>
                  <a:pt x="9441607" y="3940513"/>
                  <a:pt x="9443418" y="3940513"/>
                  <a:pt x="9444323" y="3940513"/>
                </a:cubicBezTo>
                <a:lnTo>
                  <a:pt x="9445228" y="3940513"/>
                </a:lnTo>
                <a:cubicBezTo>
                  <a:pt x="9445228" y="3940513"/>
                  <a:pt x="9459711" y="3940513"/>
                  <a:pt x="9474194" y="3940513"/>
                </a:cubicBezTo>
                <a:lnTo>
                  <a:pt x="9478720" y="3940513"/>
                </a:lnTo>
                <a:lnTo>
                  <a:pt x="9494108" y="3940513"/>
                </a:lnTo>
                <a:lnTo>
                  <a:pt x="9495919" y="3940513"/>
                </a:lnTo>
                <a:cubicBezTo>
                  <a:pt x="9499539" y="3940513"/>
                  <a:pt x="9501350" y="3940513"/>
                  <a:pt x="9502255" y="3940513"/>
                </a:cubicBezTo>
                <a:lnTo>
                  <a:pt x="9503160" y="3940513"/>
                </a:lnTo>
                <a:cubicBezTo>
                  <a:pt x="9503160" y="3940513"/>
                  <a:pt x="9503160" y="3940513"/>
                  <a:pt x="9504065" y="3940513"/>
                </a:cubicBezTo>
                <a:cubicBezTo>
                  <a:pt x="9504970" y="3940513"/>
                  <a:pt x="9506781" y="3940513"/>
                  <a:pt x="9510401" y="3940513"/>
                </a:cubicBezTo>
                <a:lnTo>
                  <a:pt x="9512212" y="3940513"/>
                </a:lnTo>
                <a:lnTo>
                  <a:pt x="9527600" y="3940513"/>
                </a:lnTo>
                <a:lnTo>
                  <a:pt x="9532125" y="3940513"/>
                </a:lnTo>
                <a:cubicBezTo>
                  <a:pt x="9539367" y="3940513"/>
                  <a:pt x="9546608" y="3940513"/>
                  <a:pt x="9552039" y="3940513"/>
                </a:cubicBezTo>
                <a:lnTo>
                  <a:pt x="9561091" y="3940513"/>
                </a:lnTo>
                <a:cubicBezTo>
                  <a:pt x="9561091" y="3940513"/>
                  <a:pt x="9619023" y="3940513"/>
                  <a:pt x="9619023" y="3940513"/>
                </a:cubicBezTo>
                <a:cubicBezTo>
                  <a:pt x="9676955" y="3940513"/>
                  <a:pt x="9676955" y="3882565"/>
                  <a:pt x="9676955" y="3882565"/>
                </a:cubicBezTo>
                <a:cubicBezTo>
                  <a:pt x="9691438" y="3882565"/>
                  <a:pt x="9702300" y="3882565"/>
                  <a:pt x="9710447" y="3882565"/>
                </a:cubicBezTo>
                <a:cubicBezTo>
                  <a:pt x="9718594" y="3882565"/>
                  <a:pt x="9724025" y="3882565"/>
                  <a:pt x="9727646" y="3882565"/>
                </a:cubicBezTo>
                <a:cubicBezTo>
                  <a:pt x="9731266" y="3882565"/>
                  <a:pt x="9733077" y="3882565"/>
                  <a:pt x="9733982" y="3882565"/>
                </a:cubicBezTo>
                <a:cubicBezTo>
                  <a:pt x="9734887" y="3882565"/>
                  <a:pt x="9734887" y="3882565"/>
                  <a:pt x="9734887" y="3882565"/>
                </a:cubicBezTo>
                <a:cubicBezTo>
                  <a:pt x="9734887" y="3882565"/>
                  <a:pt x="9734887" y="3882565"/>
                  <a:pt x="9792818" y="3882565"/>
                </a:cubicBezTo>
                <a:cubicBezTo>
                  <a:pt x="9792818" y="3824616"/>
                  <a:pt x="9850750" y="3824616"/>
                  <a:pt x="9850750" y="3824616"/>
                </a:cubicBezTo>
                <a:cubicBezTo>
                  <a:pt x="9850750" y="3824616"/>
                  <a:pt x="9908682" y="3766667"/>
                  <a:pt x="9908682" y="3766667"/>
                </a:cubicBezTo>
                <a:cubicBezTo>
                  <a:pt x="9908682" y="3708719"/>
                  <a:pt x="9908682" y="3708719"/>
                  <a:pt x="9908682" y="3708719"/>
                </a:cubicBezTo>
                <a:cubicBezTo>
                  <a:pt x="9908682" y="3650770"/>
                  <a:pt x="9908682" y="3650770"/>
                  <a:pt x="9966614" y="3650770"/>
                </a:cubicBezTo>
                <a:cubicBezTo>
                  <a:pt x="9966614" y="3650770"/>
                  <a:pt x="9966614" y="3592821"/>
                  <a:pt x="9966614" y="3592821"/>
                </a:cubicBezTo>
                <a:cubicBezTo>
                  <a:pt x="9908682" y="3592821"/>
                  <a:pt x="9908682" y="3650770"/>
                  <a:pt x="9908682" y="3650770"/>
                </a:cubicBezTo>
                <a:cubicBezTo>
                  <a:pt x="9908682" y="3650770"/>
                  <a:pt x="9908682" y="3650770"/>
                  <a:pt x="9908682" y="3592821"/>
                </a:cubicBezTo>
                <a:cubicBezTo>
                  <a:pt x="9908682" y="3592821"/>
                  <a:pt x="9966614" y="3534872"/>
                  <a:pt x="9966614" y="3534872"/>
                </a:cubicBezTo>
                <a:cubicBezTo>
                  <a:pt x="10024546" y="3476924"/>
                  <a:pt x="10140409" y="3418975"/>
                  <a:pt x="10198341" y="3418975"/>
                </a:cubicBezTo>
                <a:cubicBezTo>
                  <a:pt x="10198341" y="3418975"/>
                  <a:pt x="10256273" y="3418975"/>
                  <a:pt x="10256273" y="3418975"/>
                </a:cubicBezTo>
                <a:cubicBezTo>
                  <a:pt x="10256273" y="3418975"/>
                  <a:pt x="10256273" y="3361026"/>
                  <a:pt x="10256273" y="3361026"/>
                </a:cubicBezTo>
                <a:cubicBezTo>
                  <a:pt x="10256273" y="3361026"/>
                  <a:pt x="10256273" y="3418975"/>
                  <a:pt x="10314204" y="3418975"/>
                </a:cubicBezTo>
                <a:cubicBezTo>
                  <a:pt x="10314204" y="3418975"/>
                  <a:pt x="10314204" y="3476924"/>
                  <a:pt x="10314204" y="3476924"/>
                </a:cubicBezTo>
                <a:cubicBezTo>
                  <a:pt x="10372136" y="3476924"/>
                  <a:pt x="10372136" y="3476924"/>
                  <a:pt x="10372136" y="3534872"/>
                </a:cubicBezTo>
                <a:cubicBezTo>
                  <a:pt x="10372136" y="3534872"/>
                  <a:pt x="10372136" y="3534872"/>
                  <a:pt x="10430068" y="3534872"/>
                </a:cubicBezTo>
                <a:cubicBezTo>
                  <a:pt x="10430068" y="3534872"/>
                  <a:pt x="10430068" y="3534872"/>
                  <a:pt x="10430068" y="3592821"/>
                </a:cubicBezTo>
                <a:cubicBezTo>
                  <a:pt x="10488000" y="3534872"/>
                  <a:pt x="10488000" y="3534872"/>
                  <a:pt x="10488000" y="3534872"/>
                </a:cubicBezTo>
                <a:cubicBezTo>
                  <a:pt x="10545932" y="3534872"/>
                  <a:pt x="10545932" y="3534872"/>
                  <a:pt x="10545932" y="3534872"/>
                </a:cubicBezTo>
                <a:cubicBezTo>
                  <a:pt x="10545932" y="3476924"/>
                  <a:pt x="10603863" y="3476924"/>
                  <a:pt x="10603863" y="3476924"/>
                </a:cubicBezTo>
                <a:cubicBezTo>
                  <a:pt x="10603863" y="3476924"/>
                  <a:pt x="10661795" y="3476924"/>
                  <a:pt x="10661795" y="3418975"/>
                </a:cubicBezTo>
                <a:cubicBezTo>
                  <a:pt x="10661795" y="3418975"/>
                  <a:pt x="10719727" y="3361026"/>
                  <a:pt x="10777659" y="3361026"/>
                </a:cubicBezTo>
                <a:cubicBezTo>
                  <a:pt x="10835590" y="3303077"/>
                  <a:pt x="10835590" y="3303077"/>
                  <a:pt x="10835590" y="3303077"/>
                </a:cubicBezTo>
                <a:cubicBezTo>
                  <a:pt x="10893522" y="3303077"/>
                  <a:pt x="10893522" y="3245129"/>
                  <a:pt x="10893522" y="3245129"/>
                </a:cubicBezTo>
                <a:cubicBezTo>
                  <a:pt x="10893522" y="3245129"/>
                  <a:pt x="10951454" y="3245129"/>
                  <a:pt x="10951454" y="3245129"/>
                </a:cubicBezTo>
                <a:cubicBezTo>
                  <a:pt x="11009386" y="3303077"/>
                  <a:pt x="11009386" y="3361026"/>
                  <a:pt x="11009386" y="3476924"/>
                </a:cubicBezTo>
                <a:cubicBezTo>
                  <a:pt x="11009386" y="3476924"/>
                  <a:pt x="10951454" y="3476924"/>
                  <a:pt x="10951454" y="3534872"/>
                </a:cubicBezTo>
                <a:cubicBezTo>
                  <a:pt x="10951454" y="3549360"/>
                  <a:pt x="10949644" y="3563847"/>
                  <a:pt x="10946589" y="3578447"/>
                </a:cubicBezTo>
                <a:lnTo>
                  <a:pt x="10941781" y="3595698"/>
                </a:lnTo>
                <a:lnTo>
                  <a:pt x="10917962" y="3602781"/>
                </a:lnTo>
                <a:cubicBezTo>
                  <a:pt x="10893522" y="3621796"/>
                  <a:pt x="10893522" y="3665258"/>
                  <a:pt x="10893522" y="3708719"/>
                </a:cubicBezTo>
                <a:cubicBezTo>
                  <a:pt x="10835590" y="3824616"/>
                  <a:pt x="10835590" y="3882565"/>
                  <a:pt x="10835590" y="3998462"/>
                </a:cubicBezTo>
                <a:cubicBezTo>
                  <a:pt x="10893522" y="3998462"/>
                  <a:pt x="10893522" y="3998462"/>
                  <a:pt x="10893522" y="3998462"/>
                </a:cubicBezTo>
                <a:cubicBezTo>
                  <a:pt x="10893522" y="3998462"/>
                  <a:pt x="10893522" y="4056411"/>
                  <a:pt x="10893522" y="4056411"/>
                </a:cubicBezTo>
                <a:cubicBezTo>
                  <a:pt x="10893522" y="4056411"/>
                  <a:pt x="10893522" y="4114360"/>
                  <a:pt x="10951454" y="4114360"/>
                </a:cubicBezTo>
                <a:cubicBezTo>
                  <a:pt x="10951454" y="4114360"/>
                  <a:pt x="10951454" y="4114360"/>
                  <a:pt x="10951454" y="4172308"/>
                </a:cubicBezTo>
                <a:cubicBezTo>
                  <a:pt x="11009386" y="4172308"/>
                  <a:pt x="11067318" y="4230257"/>
                  <a:pt x="11125249" y="4288206"/>
                </a:cubicBezTo>
                <a:cubicBezTo>
                  <a:pt x="11125249" y="4288206"/>
                  <a:pt x="11183181" y="4346155"/>
                  <a:pt x="11183181" y="4404103"/>
                </a:cubicBezTo>
                <a:cubicBezTo>
                  <a:pt x="11183181" y="4404103"/>
                  <a:pt x="11183181" y="4404103"/>
                  <a:pt x="11183181" y="4462052"/>
                </a:cubicBezTo>
                <a:cubicBezTo>
                  <a:pt x="11183181" y="4462052"/>
                  <a:pt x="11183181" y="4462052"/>
                  <a:pt x="11184086" y="4462052"/>
                </a:cubicBezTo>
                <a:cubicBezTo>
                  <a:pt x="11184991" y="4462052"/>
                  <a:pt x="11186802" y="4462052"/>
                  <a:pt x="11190422" y="4462052"/>
                </a:cubicBezTo>
                <a:cubicBezTo>
                  <a:pt x="11194043" y="4462052"/>
                  <a:pt x="11199474" y="4462052"/>
                  <a:pt x="11207621" y="4462052"/>
                </a:cubicBezTo>
                <a:lnTo>
                  <a:pt x="11216673" y="4462052"/>
                </a:lnTo>
                <a:cubicBezTo>
                  <a:pt x="11232966" y="4462052"/>
                  <a:pt x="11238397" y="4462052"/>
                  <a:pt x="11240208" y="4462052"/>
                </a:cubicBezTo>
                <a:lnTo>
                  <a:pt x="11241113" y="4462052"/>
                </a:lnTo>
                <a:cubicBezTo>
                  <a:pt x="11241113" y="4462052"/>
                  <a:pt x="11241113" y="4520001"/>
                  <a:pt x="11241113" y="4520001"/>
                </a:cubicBezTo>
                <a:cubicBezTo>
                  <a:pt x="11241113" y="4520001"/>
                  <a:pt x="11241113" y="4577950"/>
                  <a:pt x="11241113" y="4577950"/>
                </a:cubicBezTo>
                <a:cubicBezTo>
                  <a:pt x="11241113" y="4577950"/>
                  <a:pt x="11241113" y="4577950"/>
                  <a:pt x="11241113" y="4585193"/>
                </a:cubicBezTo>
                <a:lnTo>
                  <a:pt x="11241113" y="4587004"/>
                </a:lnTo>
                <a:lnTo>
                  <a:pt x="11241113" y="4602397"/>
                </a:lnTo>
                <a:lnTo>
                  <a:pt x="11241113" y="4606924"/>
                </a:lnTo>
                <a:lnTo>
                  <a:pt x="11241113" y="4611451"/>
                </a:lnTo>
                <a:lnTo>
                  <a:pt x="11241113" y="4626844"/>
                </a:lnTo>
                <a:lnTo>
                  <a:pt x="11241113" y="4628655"/>
                </a:lnTo>
                <a:lnTo>
                  <a:pt x="11241113" y="4634993"/>
                </a:lnTo>
                <a:lnTo>
                  <a:pt x="11241113" y="4635898"/>
                </a:lnTo>
                <a:cubicBezTo>
                  <a:pt x="11241113" y="4693847"/>
                  <a:pt x="11299045" y="4751796"/>
                  <a:pt x="11299045" y="4751796"/>
                </a:cubicBezTo>
                <a:cubicBezTo>
                  <a:pt x="11299045" y="4809744"/>
                  <a:pt x="11299045" y="4809744"/>
                  <a:pt x="11299045" y="4809744"/>
                </a:cubicBezTo>
                <a:cubicBezTo>
                  <a:pt x="11299045" y="4867693"/>
                  <a:pt x="11299045" y="4867693"/>
                  <a:pt x="11299045" y="4867693"/>
                </a:cubicBezTo>
                <a:cubicBezTo>
                  <a:pt x="11299045" y="4867693"/>
                  <a:pt x="11299045" y="4925642"/>
                  <a:pt x="11299045" y="4925642"/>
                </a:cubicBezTo>
                <a:cubicBezTo>
                  <a:pt x="11299045" y="4925642"/>
                  <a:pt x="11356976" y="4925642"/>
                  <a:pt x="11356976" y="4925642"/>
                </a:cubicBezTo>
                <a:cubicBezTo>
                  <a:pt x="11356976" y="4983591"/>
                  <a:pt x="11356976" y="4983591"/>
                  <a:pt x="11356976" y="5041539"/>
                </a:cubicBezTo>
                <a:cubicBezTo>
                  <a:pt x="11414908" y="5041539"/>
                  <a:pt x="11414908" y="5099488"/>
                  <a:pt x="11414908" y="5099488"/>
                </a:cubicBezTo>
                <a:cubicBezTo>
                  <a:pt x="11472840" y="5157437"/>
                  <a:pt x="11472840" y="5215385"/>
                  <a:pt x="11414908" y="5273334"/>
                </a:cubicBezTo>
                <a:cubicBezTo>
                  <a:pt x="11414908" y="5273334"/>
                  <a:pt x="11414908" y="5273334"/>
                  <a:pt x="11414908" y="5331283"/>
                </a:cubicBezTo>
                <a:cubicBezTo>
                  <a:pt x="11414908" y="5389232"/>
                  <a:pt x="11356976" y="5389232"/>
                  <a:pt x="11356976" y="5447180"/>
                </a:cubicBezTo>
                <a:cubicBezTo>
                  <a:pt x="11299045" y="5447180"/>
                  <a:pt x="11241113" y="5505129"/>
                  <a:pt x="11183181" y="5505129"/>
                </a:cubicBezTo>
                <a:cubicBezTo>
                  <a:pt x="11125249" y="5563078"/>
                  <a:pt x="11067318" y="5563078"/>
                  <a:pt x="11009386" y="5563078"/>
                </a:cubicBezTo>
                <a:cubicBezTo>
                  <a:pt x="11009386" y="5563078"/>
                  <a:pt x="10951454" y="5563078"/>
                  <a:pt x="10951454" y="5563078"/>
                </a:cubicBezTo>
                <a:cubicBezTo>
                  <a:pt x="10893522" y="5563078"/>
                  <a:pt x="10893522" y="5563078"/>
                  <a:pt x="10835590" y="5563078"/>
                </a:cubicBezTo>
                <a:cubicBezTo>
                  <a:pt x="10719727" y="5447180"/>
                  <a:pt x="10603863" y="5389232"/>
                  <a:pt x="10488000" y="5331283"/>
                </a:cubicBezTo>
                <a:cubicBezTo>
                  <a:pt x="10430068" y="5331283"/>
                  <a:pt x="10430068" y="5331283"/>
                  <a:pt x="10430068" y="5331283"/>
                </a:cubicBezTo>
                <a:cubicBezTo>
                  <a:pt x="10430068" y="5331283"/>
                  <a:pt x="10372136" y="5331283"/>
                  <a:pt x="10372136" y="5331283"/>
                </a:cubicBezTo>
                <a:cubicBezTo>
                  <a:pt x="10372136" y="5331283"/>
                  <a:pt x="10372136" y="5324039"/>
                  <a:pt x="10372136" y="5313174"/>
                </a:cubicBezTo>
                <a:lnTo>
                  <a:pt x="10372136" y="5273334"/>
                </a:lnTo>
                <a:cubicBezTo>
                  <a:pt x="10372136" y="5273334"/>
                  <a:pt x="10314204" y="5273334"/>
                  <a:pt x="10314204" y="5273334"/>
                </a:cubicBezTo>
                <a:cubicBezTo>
                  <a:pt x="10314204" y="5273334"/>
                  <a:pt x="10256273" y="5273334"/>
                  <a:pt x="10256273" y="5273334"/>
                </a:cubicBezTo>
                <a:cubicBezTo>
                  <a:pt x="10140409" y="5273334"/>
                  <a:pt x="10082477" y="5273334"/>
                  <a:pt x="10024546" y="5273334"/>
                </a:cubicBezTo>
                <a:cubicBezTo>
                  <a:pt x="10024546" y="5273334"/>
                  <a:pt x="9966614" y="5331283"/>
                  <a:pt x="9966614" y="5331283"/>
                </a:cubicBezTo>
                <a:cubicBezTo>
                  <a:pt x="9966614" y="5331283"/>
                  <a:pt x="9952131" y="5331283"/>
                  <a:pt x="9930407" y="5331283"/>
                </a:cubicBezTo>
                <a:lnTo>
                  <a:pt x="9908682" y="5331283"/>
                </a:lnTo>
                <a:lnTo>
                  <a:pt x="9908682" y="5324039"/>
                </a:lnTo>
                <a:cubicBezTo>
                  <a:pt x="9923165" y="5316796"/>
                  <a:pt x="9937648" y="5302309"/>
                  <a:pt x="9966614" y="5273334"/>
                </a:cubicBezTo>
                <a:cubicBezTo>
                  <a:pt x="9966614" y="5273334"/>
                  <a:pt x="9908682" y="5273334"/>
                  <a:pt x="9908682" y="5273334"/>
                </a:cubicBezTo>
                <a:cubicBezTo>
                  <a:pt x="9908682" y="5273334"/>
                  <a:pt x="9908682" y="5305930"/>
                  <a:pt x="9908682" y="5322228"/>
                </a:cubicBezTo>
                <a:lnTo>
                  <a:pt x="9908682" y="5324039"/>
                </a:lnTo>
                <a:cubicBezTo>
                  <a:pt x="9894199" y="5331283"/>
                  <a:pt x="9879716" y="5331283"/>
                  <a:pt x="9850750" y="5331283"/>
                </a:cubicBezTo>
                <a:cubicBezTo>
                  <a:pt x="9850750" y="5331283"/>
                  <a:pt x="9847129" y="5331283"/>
                  <a:pt x="9841698" y="5331283"/>
                </a:cubicBezTo>
                <a:cubicBezTo>
                  <a:pt x="9836267" y="5331283"/>
                  <a:pt x="9829026" y="5331283"/>
                  <a:pt x="9821784" y="5331283"/>
                </a:cubicBezTo>
                <a:cubicBezTo>
                  <a:pt x="9814543" y="5331283"/>
                  <a:pt x="9807301" y="5331283"/>
                  <a:pt x="9801870" y="5331283"/>
                </a:cubicBezTo>
                <a:cubicBezTo>
                  <a:pt x="9796439" y="5331283"/>
                  <a:pt x="9792818" y="5331283"/>
                  <a:pt x="9792818" y="5331283"/>
                </a:cubicBezTo>
                <a:cubicBezTo>
                  <a:pt x="9734887" y="5331283"/>
                  <a:pt x="9734887" y="5331283"/>
                  <a:pt x="9734887" y="5389232"/>
                </a:cubicBezTo>
                <a:cubicBezTo>
                  <a:pt x="9734887" y="5331283"/>
                  <a:pt x="9734887" y="5331283"/>
                  <a:pt x="9734887" y="5331283"/>
                </a:cubicBezTo>
                <a:cubicBezTo>
                  <a:pt x="9734887" y="5331283"/>
                  <a:pt x="9676955" y="5331283"/>
                  <a:pt x="9676955" y="5331283"/>
                </a:cubicBezTo>
                <a:cubicBezTo>
                  <a:pt x="9676955" y="5389232"/>
                  <a:pt x="9619023" y="5389232"/>
                  <a:pt x="9619023" y="5389232"/>
                </a:cubicBezTo>
                <a:cubicBezTo>
                  <a:pt x="9561091" y="5389232"/>
                  <a:pt x="9561091" y="5389232"/>
                  <a:pt x="9561091" y="5447180"/>
                </a:cubicBezTo>
                <a:cubicBezTo>
                  <a:pt x="9561091" y="5447180"/>
                  <a:pt x="9561091" y="5447180"/>
                  <a:pt x="9503160" y="5447180"/>
                </a:cubicBezTo>
                <a:cubicBezTo>
                  <a:pt x="9445228" y="5563078"/>
                  <a:pt x="9445228" y="5621027"/>
                  <a:pt x="9387296" y="5736924"/>
                </a:cubicBezTo>
                <a:cubicBezTo>
                  <a:pt x="9329364" y="5852821"/>
                  <a:pt x="9329364" y="5910770"/>
                  <a:pt x="9329364" y="6026668"/>
                </a:cubicBezTo>
                <a:cubicBezTo>
                  <a:pt x="9329364" y="6026668"/>
                  <a:pt x="9329364" y="6084616"/>
                  <a:pt x="9329364" y="6084616"/>
                </a:cubicBezTo>
                <a:cubicBezTo>
                  <a:pt x="9329364" y="6142565"/>
                  <a:pt x="9329364" y="6200514"/>
                  <a:pt x="9329364" y="6258463"/>
                </a:cubicBezTo>
                <a:cubicBezTo>
                  <a:pt x="9329364" y="6258463"/>
                  <a:pt x="9329364" y="6258463"/>
                  <a:pt x="9271432" y="6258463"/>
                </a:cubicBezTo>
                <a:cubicBezTo>
                  <a:pt x="9271432" y="6606154"/>
                  <a:pt x="9387296" y="6953847"/>
                  <a:pt x="9561091" y="7243590"/>
                </a:cubicBezTo>
                <a:cubicBezTo>
                  <a:pt x="9676955" y="7359488"/>
                  <a:pt x="9850750" y="7591283"/>
                  <a:pt x="9908682" y="7765129"/>
                </a:cubicBezTo>
                <a:cubicBezTo>
                  <a:pt x="9966614" y="7823078"/>
                  <a:pt x="9966614" y="7881026"/>
                  <a:pt x="10024546" y="7938976"/>
                </a:cubicBezTo>
                <a:cubicBezTo>
                  <a:pt x="10024546" y="7996924"/>
                  <a:pt x="10082477" y="7996924"/>
                  <a:pt x="10082477" y="8054873"/>
                </a:cubicBezTo>
                <a:cubicBezTo>
                  <a:pt x="10140409" y="8170770"/>
                  <a:pt x="10198341" y="8286668"/>
                  <a:pt x="10256273" y="8344616"/>
                </a:cubicBezTo>
                <a:cubicBezTo>
                  <a:pt x="10256273" y="8402565"/>
                  <a:pt x="10314204" y="8402565"/>
                  <a:pt x="10314204" y="8460514"/>
                </a:cubicBezTo>
                <a:cubicBezTo>
                  <a:pt x="10372136" y="8460514"/>
                  <a:pt x="10372136" y="8518463"/>
                  <a:pt x="10430068" y="8518463"/>
                </a:cubicBezTo>
                <a:cubicBezTo>
                  <a:pt x="10430068" y="8518463"/>
                  <a:pt x="10488000" y="8576411"/>
                  <a:pt x="10488000" y="8576411"/>
                </a:cubicBezTo>
                <a:cubicBezTo>
                  <a:pt x="10545932" y="8634360"/>
                  <a:pt x="10603863" y="8692309"/>
                  <a:pt x="10719727" y="8692309"/>
                </a:cubicBezTo>
                <a:cubicBezTo>
                  <a:pt x="10719727" y="8692309"/>
                  <a:pt x="10777659" y="8692309"/>
                  <a:pt x="10777659" y="8692309"/>
                </a:cubicBezTo>
                <a:cubicBezTo>
                  <a:pt x="10893522" y="8750257"/>
                  <a:pt x="11009386" y="8866155"/>
                  <a:pt x="11067318" y="8982052"/>
                </a:cubicBezTo>
                <a:cubicBezTo>
                  <a:pt x="11067318" y="8982052"/>
                  <a:pt x="11067318" y="8982052"/>
                  <a:pt x="11125249" y="8982052"/>
                </a:cubicBezTo>
                <a:cubicBezTo>
                  <a:pt x="11125249" y="9040001"/>
                  <a:pt x="11125249" y="9040001"/>
                  <a:pt x="11125249" y="9040001"/>
                </a:cubicBezTo>
                <a:cubicBezTo>
                  <a:pt x="11125249" y="9040001"/>
                  <a:pt x="11125249" y="9097950"/>
                  <a:pt x="11125249" y="9097950"/>
                </a:cubicBezTo>
                <a:cubicBezTo>
                  <a:pt x="11125249" y="9097950"/>
                  <a:pt x="11125249" y="9097950"/>
                  <a:pt x="11067318" y="9097950"/>
                </a:cubicBezTo>
                <a:cubicBezTo>
                  <a:pt x="10951454" y="9155899"/>
                  <a:pt x="10893522" y="9213847"/>
                  <a:pt x="10777659" y="9213847"/>
                </a:cubicBezTo>
                <a:cubicBezTo>
                  <a:pt x="10719727" y="9213847"/>
                  <a:pt x="10603863" y="9213847"/>
                  <a:pt x="10545932" y="9155899"/>
                </a:cubicBezTo>
                <a:cubicBezTo>
                  <a:pt x="10488000" y="9155899"/>
                  <a:pt x="10430068" y="9097950"/>
                  <a:pt x="10372136" y="9040001"/>
                </a:cubicBezTo>
                <a:cubicBezTo>
                  <a:pt x="10314204" y="9040001"/>
                  <a:pt x="10256273" y="8982052"/>
                  <a:pt x="10256273" y="8924104"/>
                </a:cubicBezTo>
                <a:cubicBezTo>
                  <a:pt x="10198341" y="8924104"/>
                  <a:pt x="10198341" y="8924104"/>
                  <a:pt x="10198341" y="8924104"/>
                </a:cubicBezTo>
                <a:cubicBezTo>
                  <a:pt x="10198341" y="8866155"/>
                  <a:pt x="10140409" y="8808206"/>
                  <a:pt x="10082477" y="8750257"/>
                </a:cubicBezTo>
                <a:cubicBezTo>
                  <a:pt x="10082477" y="8750257"/>
                  <a:pt x="10082477" y="8750257"/>
                  <a:pt x="10024546" y="8750257"/>
                </a:cubicBezTo>
                <a:cubicBezTo>
                  <a:pt x="10024546" y="8692309"/>
                  <a:pt x="10024546" y="8692309"/>
                  <a:pt x="9966614" y="8692309"/>
                </a:cubicBezTo>
                <a:cubicBezTo>
                  <a:pt x="9908682" y="8750257"/>
                  <a:pt x="9850750" y="8692309"/>
                  <a:pt x="9792818" y="8634360"/>
                </a:cubicBezTo>
                <a:cubicBezTo>
                  <a:pt x="9734887" y="8576411"/>
                  <a:pt x="9619023" y="8518463"/>
                  <a:pt x="9561091" y="8402565"/>
                </a:cubicBezTo>
                <a:cubicBezTo>
                  <a:pt x="9503160" y="8286668"/>
                  <a:pt x="9387296" y="8170770"/>
                  <a:pt x="9329364" y="8054873"/>
                </a:cubicBezTo>
                <a:cubicBezTo>
                  <a:pt x="9329364" y="7996924"/>
                  <a:pt x="9271432" y="7938976"/>
                  <a:pt x="9271432" y="7938976"/>
                </a:cubicBezTo>
                <a:cubicBezTo>
                  <a:pt x="9155569" y="7823078"/>
                  <a:pt x="9039705" y="7765129"/>
                  <a:pt x="8981774" y="7649232"/>
                </a:cubicBezTo>
                <a:cubicBezTo>
                  <a:pt x="8923842" y="7649232"/>
                  <a:pt x="8923842" y="7649232"/>
                  <a:pt x="8923842" y="7649232"/>
                </a:cubicBezTo>
                <a:cubicBezTo>
                  <a:pt x="8692115" y="7475386"/>
                  <a:pt x="8460387" y="7301540"/>
                  <a:pt x="8344524" y="7069744"/>
                </a:cubicBezTo>
                <a:cubicBezTo>
                  <a:pt x="8344524" y="7069744"/>
                  <a:pt x="8344524" y="7011796"/>
                  <a:pt x="8344524" y="6953847"/>
                </a:cubicBezTo>
                <a:cubicBezTo>
                  <a:pt x="8286592" y="6895898"/>
                  <a:pt x="8286592" y="6837950"/>
                  <a:pt x="8286592" y="6780001"/>
                </a:cubicBezTo>
                <a:cubicBezTo>
                  <a:pt x="8228661" y="6722052"/>
                  <a:pt x="8228661" y="6722052"/>
                  <a:pt x="8228661" y="6664104"/>
                </a:cubicBezTo>
                <a:cubicBezTo>
                  <a:pt x="8170729" y="6606154"/>
                  <a:pt x="8170729" y="6548206"/>
                  <a:pt x="8170729" y="6548206"/>
                </a:cubicBezTo>
                <a:cubicBezTo>
                  <a:pt x="8170729" y="6548206"/>
                  <a:pt x="8170729" y="6490257"/>
                  <a:pt x="8170729" y="6490257"/>
                </a:cubicBezTo>
                <a:cubicBezTo>
                  <a:pt x="8112797" y="6490257"/>
                  <a:pt x="8112797" y="6432308"/>
                  <a:pt x="8054865" y="6374360"/>
                </a:cubicBezTo>
                <a:cubicBezTo>
                  <a:pt x="8054865" y="6374360"/>
                  <a:pt x="7996933" y="6432308"/>
                  <a:pt x="7996933" y="6432308"/>
                </a:cubicBezTo>
                <a:cubicBezTo>
                  <a:pt x="7996933" y="6432308"/>
                  <a:pt x="7996933" y="6432308"/>
                  <a:pt x="7939001" y="6432308"/>
                </a:cubicBezTo>
                <a:cubicBezTo>
                  <a:pt x="7881069" y="6490257"/>
                  <a:pt x="7881069" y="6490257"/>
                  <a:pt x="7881069" y="6490257"/>
                </a:cubicBezTo>
                <a:cubicBezTo>
                  <a:pt x="7881069" y="6490257"/>
                  <a:pt x="7881069" y="6490257"/>
                  <a:pt x="7881069" y="6548206"/>
                </a:cubicBezTo>
                <a:cubicBezTo>
                  <a:pt x="7765206" y="6606154"/>
                  <a:pt x="7649343" y="6722052"/>
                  <a:pt x="7591411" y="6837950"/>
                </a:cubicBezTo>
                <a:cubicBezTo>
                  <a:pt x="7533479" y="6953847"/>
                  <a:pt x="7417615" y="7069744"/>
                  <a:pt x="7359683" y="7185642"/>
                </a:cubicBezTo>
                <a:cubicBezTo>
                  <a:pt x="7359683" y="7185642"/>
                  <a:pt x="7301752" y="7243590"/>
                  <a:pt x="7301752" y="7301540"/>
                </a:cubicBezTo>
                <a:cubicBezTo>
                  <a:pt x="7243820" y="7359488"/>
                  <a:pt x="7185889" y="7475386"/>
                  <a:pt x="7127957" y="7649232"/>
                </a:cubicBezTo>
                <a:cubicBezTo>
                  <a:pt x="7070025" y="7765129"/>
                  <a:pt x="7070025" y="7881026"/>
                  <a:pt x="7012093" y="7996924"/>
                </a:cubicBezTo>
                <a:cubicBezTo>
                  <a:pt x="7012093" y="7996924"/>
                  <a:pt x="7012093" y="8000546"/>
                  <a:pt x="7012093" y="8005073"/>
                </a:cubicBezTo>
                <a:lnTo>
                  <a:pt x="7012093" y="8013562"/>
                </a:lnTo>
                <a:lnTo>
                  <a:pt x="7012093" y="8018655"/>
                </a:lnTo>
                <a:lnTo>
                  <a:pt x="7012093" y="8021371"/>
                </a:lnTo>
                <a:lnTo>
                  <a:pt x="7012093" y="8112822"/>
                </a:lnTo>
                <a:cubicBezTo>
                  <a:pt x="7012093" y="8054873"/>
                  <a:pt x="6954161" y="8054873"/>
                  <a:pt x="6954161" y="8054873"/>
                </a:cubicBezTo>
                <a:cubicBezTo>
                  <a:pt x="6954161" y="8112822"/>
                  <a:pt x="6954161" y="8112822"/>
                  <a:pt x="6954161" y="8170770"/>
                </a:cubicBezTo>
                <a:cubicBezTo>
                  <a:pt x="6954161" y="8170770"/>
                  <a:pt x="6954161" y="8170770"/>
                  <a:pt x="6954161" y="8228719"/>
                </a:cubicBezTo>
                <a:cubicBezTo>
                  <a:pt x="6954161" y="8286668"/>
                  <a:pt x="6954161" y="8286668"/>
                  <a:pt x="6954161" y="8344616"/>
                </a:cubicBezTo>
                <a:cubicBezTo>
                  <a:pt x="6954161" y="8402565"/>
                  <a:pt x="6954161" y="8460514"/>
                  <a:pt x="6954161" y="8576411"/>
                </a:cubicBezTo>
                <a:cubicBezTo>
                  <a:pt x="6954161" y="8576411"/>
                  <a:pt x="6957782" y="8580033"/>
                  <a:pt x="6963213" y="8585466"/>
                </a:cubicBezTo>
                <a:lnTo>
                  <a:pt x="6974739" y="8596995"/>
                </a:lnTo>
                <a:lnTo>
                  <a:pt x="6988558" y="8610818"/>
                </a:lnTo>
                <a:cubicBezTo>
                  <a:pt x="6997610" y="8619873"/>
                  <a:pt x="7004851" y="8627116"/>
                  <a:pt x="7012093" y="8634360"/>
                </a:cubicBezTo>
                <a:cubicBezTo>
                  <a:pt x="7012093" y="8692309"/>
                  <a:pt x="7070025" y="8692309"/>
                  <a:pt x="7070025" y="8692309"/>
                </a:cubicBezTo>
                <a:cubicBezTo>
                  <a:pt x="7127957" y="8692309"/>
                  <a:pt x="7243820" y="8750257"/>
                  <a:pt x="7301752" y="8808206"/>
                </a:cubicBezTo>
                <a:cubicBezTo>
                  <a:pt x="7301752" y="8808206"/>
                  <a:pt x="7359683" y="8808206"/>
                  <a:pt x="7359683" y="8866155"/>
                </a:cubicBezTo>
                <a:cubicBezTo>
                  <a:pt x="7359683" y="8866155"/>
                  <a:pt x="7301752" y="8866155"/>
                  <a:pt x="7301752" y="8866155"/>
                </a:cubicBezTo>
                <a:cubicBezTo>
                  <a:pt x="7301752" y="8866155"/>
                  <a:pt x="7243820" y="8866155"/>
                  <a:pt x="7243820" y="8866155"/>
                </a:cubicBezTo>
                <a:cubicBezTo>
                  <a:pt x="7301752" y="8924104"/>
                  <a:pt x="7301752" y="8924104"/>
                  <a:pt x="7243820" y="8982052"/>
                </a:cubicBezTo>
                <a:cubicBezTo>
                  <a:pt x="7243820" y="9040001"/>
                  <a:pt x="7243820" y="9040001"/>
                  <a:pt x="7185889" y="9097950"/>
                </a:cubicBezTo>
                <a:lnTo>
                  <a:pt x="7152397" y="9097950"/>
                </a:lnTo>
                <a:cubicBezTo>
                  <a:pt x="7144250" y="9097950"/>
                  <a:pt x="7138819" y="9097950"/>
                  <a:pt x="7135199" y="9097950"/>
                </a:cubicBezTo>
                <a:cubicBezTo>
                  <a:pt x="7131578" y="9097950"/>
                  <a:pt x="7129767" y="9097950"/>
                  <a:pt x="7128862" y="9097950"/>
                </a:cubicBezTo>
                <a:cubicBezTo>
                  <a:pt x="7127957" y="9097950"/>
                  <a:pt x="7127957" y="9097950"/>
                  <a:pt x="7127957" y="9097950"/>
                </a:cubicBezTo>
                <a:lnTo>
                  <a:pt x="7065499" y="9097950"/>
                </a:lnTo>
                <a:cubicBezTo>
                  <a:pt x="6954161" y="9097950"/>
                  <a:pt x="6867263" y="9097950"/>
                  <a:pt x="6780366" y="9097950"/>
                </a:cubicBezTo>
                <a:cubicBezTo>
                  <a:pt x="6780366" y="9097950"/>
                  <a:pt x="6722434" y="9097950"/>
                  <a:pt x="6722434" y="9097950"/>
                </a:cubicBezTo>
                <a:cubicBezTo>
                  <a:pt x="6722434" y="9097950"/>
                  <a:pt x="6722434" y="9097950"/>
                  <a:pt x="6664503" y="9097950"/>
                </a:cubicBezTo>
                <a:cubicBezTo>
                  <a:pt x="6664503" y="9097950"/>
                  <a:pt x="6606571" y="9097950"/>
                  <a:pt x="6548639" y="9097950"/>
                </a:cubicBezTo>
                <a:cubicBezTo>
                  <a:pt x="6548639" y="9097950"/>
                  <a:pt x="6490707" y="9040001"/>
                  <a:pt x="6490707" y="9040001"/>
                </a:cubicBezTo>
                <a:cubicBezTo>
                  <a:pt x="6432775" y="8924104"/>
                  <a:pt x="6432775" y="8866155"/>
                  <a:pt x="6432775" y="8750257"/>
                </a:cubicBezTo>
                <a:cubicBezTo>
                  <a:pt x="6432775" y="8750257"/>
                  <a:pt x="6432775" y="8750257"/>
                  <a:pt x="6432775" y="8692309"/>
                </a:cubicBezTo>
                <a:lnTo>
                  <a:pt x="6432775" y="8691404"/>
                </a:lnTo>
                <a:cubicBezTo>
                  <a:pt x="6432775" y="8688687"/>
                  <a:pt x="6432775" y="8677822"/>
                  <a:pt x="6432775" y="8634360"/>
                </a:cubicBezTo>
                <a:cubicBezTo>
                  <a:pt x="6432775" y="8634360"/>
                  <a:pt x="6432775" y="8630738"/>
                  <a:pt x="6432775" y="8624400"/>
                </a:cubicBezTo>
                <a:lnTo>
                  <a:pt x="6432775" y="8615799"/>
                </a:lnTo>
                <a:lnTo>
                  <a:pt x="6432775" y="8598142"/>
                </a:lnTo>
                <a:cubicBezTo>
                  <a:pt x="6432775" y="8587277"/>
                  <a:pt x="6432775" y="8574600"/>
                  <a:pt x="6432775" y="8561019"/>
                </a:cubicBezTo>
                <a:lnTo>
                  <a:pt x="6432775" y="8558303"/>
                </a:lnTo>
                <a:lnTo>
                  <a:pt x="6432775" y="8518463"/>
                </a:lnTo>
                <a:lnTo>
                  <a:pt x="6432775" y="8517105"/>
                </a:lnTo>
                <a:lnTo>
                  <a:pt x="6432775" y="8509408"/>
                </a:lnTo>
                <a:cubicBezTo>
                  <a:pt x="6432775" y="8503976"/>
                  <a:pt x="6432775" y="8496732"/>
                  <a:pt x="6432775" y="8489488"/>
                </a:cubicBezTo>
                <a:lnTo>
                  <a:pt x="6432775" y="8484056"/>
                </a:lnTo>
                <a:lnTo>
                  <a:pt x="6432775" y="8472738"/>
                </a:lnTo>
                <a:lnTo>
                  <a:pt x="6432775" y="8469569"/>
                </a:lnTo>
                <a:lnTo>
                  <a:pt x="6432775" y="8464136"/>
                </a:lnTo>
                <a:cubicBezTo>
                  <a:pt x="6432775" y="8460514"/>
                  <a:pt x="6432775" y="8460514"/>
                  <a:pt x="6432775" y="8460514"/>
                </a:cubicBezTo>
                <a:cubicBezTo>
                  <a:pt x="6432775" y="8446027"/>
                  <a:pt x="6432775" y="8431540"/>
                  <a:pt x="6432775" y="8402565"/>
                </a:cubicBezTo>
                <a:cubicBezTo>
                  <a:pt x="6432775" y="8344616"/>
                  <a:pt x="6432775" y="8344616"/>
                  <a:pt x="6432775" y="8344616"/>
                </a:cubicBezTo>
                <a:cubicBezTo>
                  <a:pt x="6432775" y="8344616"/>
                  <a:pt x="6432775" y="8344616"/>
                  <a:pt x="6432775" y="8286668"/>
                </a:cubicBezTo>
                <a:cubicBezTo>
                  <a:pt x="6374844" y="8286668"/>
                  <a:pt x="6374844" y="8228719"/>
                  <a:pt x="6316912" y="8170770"/>
                </a:cubicBezTo>
                <a:cubicBezTo>
                  <a:pt x="6316912" y="8112822"/>
                  <a:pt x="6316912" y="8112822"/>
                  <a:pt x="6316912" y="8112822"/>
                </a:cubicBezTo>
                <a:cubicBezTo>
                  <a:pt x="6316912" y="8054873"/>
                  <a:pt x="6316912" y="7996924"/>
                  <a:pt x="6316912" y="7938976"/>
                </a:cubicBezTo>
                <a:cubicBezTo>
                  <a:pt x="6316912" y="7938976"/>
                  <a:pt x="6316912" y="7881026"/>
                  <a:pt x="6316912" y="7881026"/>
                </a:cubicBezTo>
                <a:cubicBezTo>
                  <a:pt x="6316912" y="7881026"/>
                  <a:pt x="6316912" y="7881026"/>
                  <a:pt x="6316912" y="7823078"/>
                </a:cubicBezTo>
                <a:cubicBezTo>
                  <a:pt x="6374844" y="7765129"/>
                  <a:pt x="6374844" y="7707180"/>
                  <a:pt x="6374844" y="7591283"/>
                </a:cubicBezTo>
                <a:cubicBezTo>
                  <a:pt x="6374844" y="7591283"/>
                  <a:pt x="6374844" y="7591283"/>
                  <a:pt x="6374844" y="7533334"/>
                </a:cubicBezTo>
                <a:cubicBezTo>
                  <a:pt x="6374844" y="7533334"/>
                  <a:pt x="6374844" y="7533334"/>
                  <a:pt x="6316912" y="7591283"/>
                </a:cubicBezTo>
                <a:cubicBezTo>
                  <a:pt x="6374844" y="7533334"/>
                  <a:pt x="6432775" y="7243590"/>
                  <a:pt x="6432775" y="7185642"/>
                </a:cubicBezTo>
                <a:cubicBezTo>
                  <a:pt x="6432775" y="7185642"/>
                  <a:pt x="6432775" y="7127693"/>
                  <a:pt x="6490707" y="7127693"/>
                </a:cubicBezTo>
                <a:cubicBezTo>
                  <a:pt x="6490707" y="7011796"/>
                  <a:pt x="6548639" y="6895898"/>
                  <a:pt x="6606571" y="6780001"/>
                </a:cubicBezTo>
                <a:cubicBezTo>
                  <a:pt x="6606571" y="6722052"/>
                  <a:pt x="6606571" y="6664104"/>
                  <a:pt x="6606571" y="6664104"/>
                </a:cubicBezTo>
                <a:cubicBezTo>
                  <a:pt x="6490707" y="6664104"/>
                  <a:pt x="6374844" y="6606154"/>
                  <a:pt x="6258980" y="6548206"/>
                </a:cubicBezTo>
                <a:cubicBezTo>
                  <a:pt x="6258980" y="6548206"/>
                  <a:pt x="6143117" y="6548206"/>
                  <a:pt x="6027253" y="6548206"/>
                </a:cubicBezTo>
                <a:cubicBezTo>
                  <a:pt x="5969321" y="6490257"/>
                  <a:pt x="5911389" y="6490257"/>
                  <a:pt x="5853458" y="6490257"/>
                </a:cubicBezTo>
                <a:cubicBezTo>
                  <a:pt x="5853458" y="6490257"/>
                  <a:pt x="5853458" y="6548206"/>
                  <a:pt x="5853458" y="6548206"/>
                </a:cubicBezTo>
                <a:cubicBezTo>
                  <a:pt x="5795526" y="6548206"/>
                  <a:pt x="5795526" y="6548206"/>
                  <a:pt x="5795526" y="6548206"/>
                </a:cubicBezTo>
                <a:cubicBezTo>
                  <a:pt x="5853458" y="6548206"/>
                  <a:pt x="5795526" y="6490257"/>
                  <a:pt x="5795526" y="6490257"/>
                </a:cubicBezTo>
                <a:cubicBezTo>
                  <a:pt x="5795526" y="6490257"/>
                  <a:pt x="5795526" y="6432308"/>
                  <a:pt x="5795526" y="6432308"/>
                </a:cubicBezTo>
                <a:cubicBezTo>
                  <a:pt x="5679662" y="6432308"/>
                  <a:pt x="5563799" y="6432308"/>
                  <a:pt x="5390003" y="6432308"/>
                </a:cubicBezTo>
                <a:cubicBezTo>
                  <a:pt x="5274140" y="6432308"/>
                  <a:pt x="5100345" y="6432308"/>
                  <a:pt x="4926549" y="6432308"/>
                </a:cubicBezTo>
                <a:cubicBezTo>
                  <a:pt x="4868618" y="6432308"/>
                  <a:pt x="4868618" y="6432308"/>
                  <a:pt x="4810686" y="6432308"/>
                </a:cubicBezTo>
                <a:cubicBezTo>
                  <a:pt x="4752754" y="6432308"/>
                  <a:pt x="4709305" y="6432308"/>
                  <a:pt x="4673098" y="6432308"/>
                </a:cubicBezTo>
                <a:lnTo>
                  <a:pt x="4636890" y="6432308"/>
                </a:lnTo>
                <a:lnTo>
                  <a:pt x="4628744" y="6432308"/>
                </a:lnTo>
                <a:lnTo>
                  <a:pt x="4627839" y="6432308"/>
                </a:lnTo>
                <a:lnTo>
                  <a:pt x="4623313" y="6432308"/>
                </a:lnTo>
                <a:lnTo>
                  <a:pt x="4620258" y="6432308"/>
                </a:lnTo>
                <a:lnTo>
                  <a:pt x="4615166" y="6432308"/>
                </a:lnTo>
                <a:cubicBezTo>
                  <a:pt x="4611545" y="6432308"/>
                  <a:pt x="4609735" y="6432308"/>
                  <a:pt x="4612451" y="6432308"/>
                </a:cubicBezTo>
                <a:lnTo>
                  <a:pt x="4607925" y="6432308"/>
                </a:lnTo>
                <a:lnTo>
                  <a:pt x="4603399" y="6432308"/>
                </a:lnTo>
                <a:lnTo>
                  <a:pt x="4588011" y="6432308"/>
                </a:lnTo>
                <a:lnTo>
                  <a:pt x="4586200" y="6432308"/>
                </a:lnTo>
                <a:cubicBezTo>
                  <a:pt x="4578959" y="6432308"/>
                  <a:pt x="4578959" y="6432308"/>
                  <a:pt x="4578959" y="6432308"/>
                </a:cubicBezTo>
                <a:cubicBezTo>
                  <a:pt x="4578959" y="6432308"/>
                  <a:pt x="4521027" y="6432308"/>
                  <a:pt x="4521027" y="6432308"/>
                </a:cubicBezTo>
                <a:cubicBezTo>
                  <a:pt x="4463095" y="6432308"/>
                  <a:pt x="4405163" y="6432308"/>
                  <a:pt x="4405163" y="6432308"/>
                </a:cubicBezTo>
                <a:cubicBezTo>
                  <a:pt x="4289300" y="6432308"/>
                  <a:pt x="4231368" y="6490257"/>
                  <a:pt x="4173436" y="6490257"/>
                </a:cubicBezTo>
                <a:cubicBezTo>
                  <a:pt x="4173436" y="6490257"/>
                  <a:pt x="4115505" y="6490257"/>
                  <a:pt x="4115505" y="6548206"/>
                </a:cubicBezTo>
                <a:cubicBezTo>
                  <a:pt x="4057572" y="6548206"/>
                  <a:pt x="4057572" y="6548206"/>
                  <a:pt x="4057572" y="6548206"/>
                </a:cubicBezTo>
                <a:cubicBezTo>
                  <a:pt x="3999641" y="6664104"/>
                  <a:pt x="3941709" y="6722052"/>
                  <a:pt x="3883777" y="6837950"/>
                </a:cubicBezTo>
                <a:cubicBezTo>
                  <a:pt x="3825845" y="6895898"/>
                  <a:pt x="3825845" y="6895898"/>
                  <a:pt x="3767914" y="6953847"/>
                </a:cubicBezTo>
                <a:cubicBezTo>
                  <a:pt x="3709982" y="7011796"/>
                  <a:pt x="3709982" y="7127693"/>
                  <a:pt x="3652050" y="7185642"/>
                </a:cubicBezTo>
                <a:cubicBezTo>
                  <a:pt x="3652050" y="7185642"/>
                  <a:pt x="3594118" y="7243590"/>
                  <a:pt x="3594118" y="7243590"/>
                </a:cubicBezTo>
                <a:cubicBezTo>
                  <a:pt x="3594118" y="7243590"/>
                  <a:pt x="3594118" y="7243590"/>
                  <a:pt x="3594118" y="7301540"/>
                </a:cubicBezTo>
                <a:cubicBezTo>
                  <a:pt x="3536186" y="7359488"/>
                  <a:pt x="3478255" y="7417437"/>
                  <a:pt x="3420323" y="7475386"/>
                </a:cubicBezTo>
                <a:cubicBezTo>
                  <a:pt x="3420323" y="7475386"/>
                  <a:pt x="3420323" y="7475386"/>
                  <a:pt x="3420323" y="7533334"/>
                </a:cubicBezTo>
                <a:cubicBezTo>
                  <a:pt x="3362392" y="7533334"/>
                  <a:pt x="3362392" y="7591283"/>
                  <a:pt x="3304459" y="7591283"/>
                </a:cubicBezTo>
                <a:cubicBezTo>
                  <a:pt x="3188596" y="7707180"/>
                  <a:pt x="3072732" y="7765129"/>
                  <a:pt x="3014800" y="7881026"/>
                </a:cubicBezTo>
                <a:cubicBezTo>
                  <a:pt x="2956869" y="7938976"/>
                  <a:pt x="2898937" y="8054873"/>
                  <a:pt x="2898937" y="8170770"/>
                </a:cubicBezTo>
                <a:cubicBezTo>
                  <a:pt x="2956869" y="8286668"/>
                  <a:pt x="3014800" y="8344616"/>
                  <a:pt x="3072732" y="8402565"/>
                </a:cubicBezTo>
                <a:cubicBezTo>
                  <a:pt x="3130664" y="8518463"/>
                  <a:pt x="3246528" y="8634360"/>
                  <a:pt x="3362392" y="8692309"/>
                </a:cubicBezTo>
                <a:cubicBezTo>
                  <a:pt x="3420323" y="8750257"/>
                  <a:pt x="3478255" y="8808206"/>
                  <a:pt x="3536186" y="8808206"/>
                </a:cubicBezTo>
                <a:cubicBezTo>
                  <a:pt x="3594118" y="8808206"/>
                  <a:pt x="3652050" y="8808206"/>
                  <a:pt x="3709982" y="8808206"/>
                </a:cubicBezTo>
                <a:cubicBezTo>
                  <a:pt x="3767914" y="8866155"/>
                  <a:pt x="3825845" y="8866155"/>
                  <a:pt x="3883777" y="8866155"/>
                </a:cubicBezTo>
                <a:cubicBezTo>
                  <a:pt x="3999641" y="8924104"/>
                  <a:pt x="4057572" y="9097950"/>
                  <a:pt x="3999641" y="9213847"/>
                </a:cubicBezTo>
                <a:cubicBezTo>
                  <a:pt x="3999641" y="9213847"/>
                  <a:pt x="3999641" y="9155899"/>
                  <a:pt x="3999641" y="9155899"/>
                </a:cubicBezTo>
                <a:lnTo>
                  <a:pt x="3994541" y="9136515"/>
                </a:lnTo>
                <a:lnTo>
                  <a:pt x="3992400" y="9119681"/>
                </a:lnTo>
                <a:cubicBezTo>
                  <a:pt x="3985158" y="9083463"/>
                  <a:pt x="3970675" y="9040001"/>
                  <a:pt x="3941709" y="8982052"/>
                </a:cubicBezTo>
                <a:cubicBezTo>
                  <a:pt x="3941709" y="8982052"/>
                  <a:pt x="3941709" y="8985674"/>
                  <a:pt x="3941709" y="8991107"/>
                </a:cubicBezTo>
                <a:cubicBezTo>
                  <a:pt x="3941709" y="8996539"/>
                  <a:pt x="3941709" y="9003783"/>
                  <a:pt x="3941709" y="9011027"/>
                </a:cubicBezTo>
                <a:lnTo>
                  <a:pt x="3941709" y="9015554"/>
                </a:lnTo>
                <a:lnTo>
                  <a:pt x="3941709" y="9030946"/>
                </a:lnTo>
                <a:lnTo>
                  <a:pt x="3941709" y="9032757"/>
                </a:lnTo>
                <a:cubicBezTo>
                  <a:pt x="3941709" y="9036379"/>
                  <a:pt x="3941709" y="9038190"/>
                  <a:pt x="3941709" y="9039096"/>
                </a:cubicBezTo>
                <a:lnTo>
                  <a:pt x="3941709" y="9040001"/>
                </a:lnTo>
                <a:cubicBezTo>
                  <a:pt x="3941709" y="9083463"/>
                  <a:pt x="3974296" y="9094328"/>
                  <a:pt x="3990589" y="9121492"/>
                </a:cubicBezTo>
                <a:lnTo>
                  <a:pt x="3994541" y="9136515"/>
                </a:lnTo>
                <a:lnTo>
                  <a:pt x="3997008" y="9155899"/>
                </a:lnTo>
                <a:lnTo>
                  <a:pt x="3998736" y="9169480"/>
                </a:lnTo>
                <a:cubicBezTo>
                  <a:pt x="3999641" y="9184873"/>
                  <a:pt x="3999641" y="9199360"/>
                  <a:pt x="3999641" y="9213847"/>
                </a:cubicBezTo>
                <a:cubicBezTo>
                  <a:pt x="3941709" y="9213847"/>
                  <a:pt x="3941709" y="9213847"/>
                  <a:pt x="3941709" y="9213847"/>
                </a:cubicBezTo>
                <a:cubicBezTo>
                  <a:pt x="3941709" y="9271796"/>
                  <a:pt x="3883777" y="9271796"/>
                  <a:pt x="3825845" y="9271796"/>
                </a:cubicBezTo>
                <a:cubicBezTo>
                  <a:pt x="3767914" y="9271796"/>
                  <a:pt x="3652050" y="9271796"/>
                  <a:pt x="3536186" y="9271796"/>
                </a:cubicBezTo>
                <a:cubicBezTo>
                  <a:pt x="3536186" y="9271796"/>
                  <a:pt x="3478255" y="9271796"/>
                  <a:pt x="3478255" y="9213847"/>
                </a:cubicBezTo>
                <a:cubicBezTo>
                  <a:pt x="3420323" y="9213847"/>
                  <a:pt x="3420323" y="9271796"/>
                  <a:pt x="3420323" y="9213847"/>
                </a:cubicBezTo>
                <a:cubicBezTo>
                  <a:pt x="3362392" y="9213847"/>
                  <a:pt x="3362392" y="9213847"/>
                  <a:pt x="3362392" y="9213847"/>
                </a:cubicBezTo>
                <a:cubicBezTo>
                  <a:pt x="3304459" y="9271796"/>
                  <a:pt x="3246528" y="9213847"/>
                  <a:pt x="3246528" y="9155899"/>
                </a:cubicBezTo>
                <a:cubicBezTo>
                  <a:pt x="3130664" y="9097950"/>
                  <a:pt x="3072732" y="9040001"/>
                  <a:pt x="2956869" y="8982052"/>
                </a:cubicBezTo>
                <a:cubicBezTo>
                  <a:pt x="2783073" y="8924104"/>
                  <a:pt x="2667210" y="8808206"/>
                  <a:pt x="2493415" y="8634360"/>
                </a:cubicBezTo>
                <a:cubicBezTo>
                  <a:pt x="2435483" y="8576411"/>
                  <a:pt x="2377551" y="8518463"/>
                  <a:pt x="2319619" y="8460514"/>
                </a:cubicBezTo>
                <a:cubicBezTo>
                  <a:pt x="2261688" y="8402565"/>
                  <a:pt x="2203756" y="8344616"/>
                  <a:pt x="2145824" y="8228719"/>
                </a:cubicBezTo>
                <a:cubicBezTo>
                  <a:pt x="2087892" y="8228719"/>
                  <a:pt x="2087892" y="8228719"/>
                  <a:pt x="2087892" y="8228719"/>
                </a:cubicBezTo>
                <a:cubicBezTo>
                  <a:pt x="2087892" y="8170770"/>
                  <a:pt x="2087892" y="8170770"/>
                  <a:pt x="2087892" y="8170770"/>
                </a:cubicBezTo>
                <a:cubicBezTo>
                  <a:pt x="2087892" y="8170770"/>
                  <a:pt x="2029960" y="8170770"/>
                  <a:pt x="2029960" y="8112822"/>
                </a:cubicBezTo>
                <a:cubicBezTo>
                  <a:pt x="2029960" y="8054873"/>
                  <a:pt x="1972029" y="8054873"/>
                  <a:pt x="1972029" y="7996924"/>
                </a:cubicBezTo>
                <a:cubicBezTo>
                  <a:pt x="1972029" y="7996924"/>
                  <a:pt x="1972029" y="7938976"/>
                  <a:pt x="1972029" y="7938976"/>
                </a:cubicBezTo>
                <a:cubicBezTo>
                  <a:pt x="1972029" y="7938976"/>
                  <a:pt x="1972029" y="7938976"/>
                  <a:pt x="1972029" y="7881026"/>
                </a:cubicBezTo>
                <a:cubicBezTo>
                  <a:pt x="1972029" y="7823078"/>
                  <a:pt x="2029960" y="7765129"/>
                  <a:pt x="2087892" y="7707180"/>
                </a:cubicBezTo>
                <a:cubicBezTo>
                  <a:pt x="2145824" y="7591283"/>
                  <a:pt x="2203756" y="7475386"/>
                  <a:pt x="2203756" y="7359488"/>
                </a:cubicBezTo>
                <a:cubicBezTo>
                  <a:pt x="2261688" y="7301540"/>
                  <a:pt x="2261688" y="7243590"/>
                  <a:pt x="2261688" y="7243590"/>
                </a:cubicBezTo>
                <a:cubicBezTo>
                  <a:pt x="2261688" y="7185642"/>
                  <a:pt x="2261688" y="7185642"/>
                  <a:pt x="2261688" y="7185642"/>
                </a:cubicBezTo>
                <a:cubicBezTo>
                  <a:pt x="2203756" y="7243590"/>
                  <a:pt x="2145824" y="7243590"/>
                  <a:pt x="2087892" y="7301540"/>
                </a:cubicBezTo>
                <a:cubicBezTo>
                  <a:pt x="2145824" y="7301540"/>
                  <a:pt x="2145824" y="7243590"/>
                  <a:pt x="2203756" y="7243590"/>
                </a:cubicBezTo>
                <a:cubicBezTo>
                  <a:pt x="2145824" y="7301540"/>
                  <a:pt x="2029960" y="7359488"/>
                  <a:pt x="1972029" y="7417437"/>
                </a:cubicBezTo>
                <a:cubicBezTo>
                  <a:pt x="1914097" y="7417437"/>
                  <a:pt x="1856165" y="7475386"/>
                  <a:pt x="1856165" y="7475386"/>
                </a:cubicBezTo>
                <a:cubicBezTo>
                  <a:pt x="1841682" y="7489873"/>
                  <a:pt x="1827199" y="7500738"/>
                  <a:pt x="1813621" y="7509793"/>
                </a:cubicBezTo>
                <a:lnTo>
                  <a:pt x="1798233" y="7519554"/>
                </a:lnTo>
                <a:lnTo>
                  <a:pt x="1798233" y="7508887"/>
                </a:lnTo>
                <a:cubicBezTo>
                  <a:pt x="1798233" y="7500738"/>
                  <a:pt x="1798233" y="7489873"/>
                  <a:pt x="1798233" y="7475386"/>
                </a:cubicBezTo>
                <a:cubicBezTo>
                  <a:pt x="1740301" y="7533334"/>
                  <a:pt x="1740301" y="7533334"/>
                  <a:pt x="1682370" y="7533334"/>
                </a:cubicBezTo>
                <a:cubicBezTo>
                  <a:pt x="1682370" y="7591283"/>
                  <a:pt x="1682370" y="7591283"/>
                  <a:pt x="1624438" y="7591283"/>
                </a:cubicBezTo>
                <a:cubicBezTo>
                  <a:pt x="1624438" y="7591283"/>
                  <a:pt x="1624438" y="7591283"/>
                  <a:pt x="1624438" y="7649232"/>
                </a:cubicBezTo>
                <a:cubicBezTo>
                  <a:pt x="1624438" y="7649232"/>
                  <a:pt x="1624438" y="7707180"/>
                  <a:pt x="1624438" y="7707180"/>
                </a:cubicBezTo>
                <a:cubicBezTo>
                  <a:pt x="1624438" y="8054873"/>
                  <a:pt x="1740301" y="8402565"/>
                  <a:pt x="1972029" y="8634360"/>
                </a:cubicBezTo>
                <a:cubicBezTo>
                  <a:pt x="2000994" y="8634360"/>
                  <a:pt x="2044443" y="8634360"/>
                  <a:pt x="2087892" y="8634360"/>
                </a:cubicBezTo>
                <a:lnTo>
                  <a:pt x="2145824" y="8634360"/>
                </a:lnTo>
                <a:lnTo>
                  <a:pt x="2151255" y="8634360"/>
                </a:lnTo>
                <a:lnTo>
                  <a:pt x="2154876" y="8634360"/>
                </a:lnTo>
                <a:cubicBezTo>
                  <a:pt x="2160307" y="8634360"/>
                  <a:pt x="2167548" y="8634360"/>
                  <a:pt x="2174790" y="8634360"/>
                </a:cubicBezTo>
                <a:cubicBezTo>
                  <a:pt x="2182031" y="8634360"/>
                  <a:pt x="2189273" y="8634360"/>
                  <a:pt x="2194704" y="8634360"/>
                </a:cubicBezTo>
                <a:cubicBezTo>
                  <a:pt x="2200135" y="8634360"/>
                  <a:pt x="2203756" y="8634360"/>
                  <a:pt x="2203756" y="8634360"/>
                </a:cubicBezTo>
                <a:cubicBezTo>
                  <a:pt x="2261688" y="8634360"/>
                  <a:pt x="2319619" y="8634360"/>
                  <a:pt x="2319619" y="8692309"/>
                </a:cubicBezTo>
                <a:cubicBezTo>
                  <a:pt x="2377551" y="8750257"/>
                  <a:pt x="2377551" y="8866155"/>
                  <a:pt x="2319619" y="8924104"/>
                </a:cubicBezTo>
                <a:cubicBezTo>
                  <a:pt x="2319619" y="8924104"/>
                  <a:pt x="2319619" y="8866155"/>
                  <a:pt x="2319619" y="8866155"/>
                </a:cubicBezTo>
                <a:cubicBezTo>
                  <a:pt x="2261688" y="8866155"/>
                  <a:pt x="2261688" y="8866155"/>
                  <a:pt x="2261688" y="8866155"/>
                </a:cubicBezTo>
                <a:cubicBezTo>
                  <a:pt x="2319619" y="8866155"/>
                  <a:pt x="2319619" y="8924104"/>
                  <a:pt x="2319619" y="8924104"/>
                </a:cubicBezTo>
                <a:cubicBezTo>
                  <a:pt x="2261688" y="8924104"/>
                  <a:pt x="2261688" y="8982052"/>
                  <a:pt x="2203756" y="8982052"/>
                </a:cubicBezTo>
                <a:cubicBezTo>
                  <a:pt x="2145824" y="9040001"/>
                  <a:pt x="2029960" y="9040001"/>
                  <a:pt x="1914097" y="9040001"/>
                </a:cubicBezTo>
                <a:cubicBezTo>
                  <a:pt x="1798233" y="9040001"/>
                  <a:pt x="1682370" y="8982052"/>
                  <a:pt x="1624438" y="8924104"/>
                </a:cubicBezTo>
                <a:cubicBezTo>
                  <a:pt x="1566506" y="8866155"/>
                  <a:pt x="1566506" y="8808206"/>
                  <a:pt x="1508574" y="8750257"/>
                </a:cubicBezTo>
                <a:cubicBezTo>
                  <a:pt x="1450642" y="8634360"/>
                  <a:pt x="1450642" y="8518463"/>
                  <a:pt x="1392711" y="8402565"/>
                </a:cubicBezTo>
                <a:cubicBezTo>
                  <a:pt x="1334779" y="8344616"/>
                  <a:pt x="1334779" y="8286668"/>
                  <a:pt x="1334779" y="8286668"/>
                </a:cubicBezTo>
                <a:cubicBezTo>
                  <a:pt x="1276847" y="8170770"/>
                  <a:pt x="1218915" y="8054873"/>
                  <a:pt x="1160984" y="7881026"/>
                </a:cubicBezTo>
                <a:cubicBezTo>
                  <a:pt x="1103052" y="7765129"/>
                  <a:pt x="1045120" y="7591283"/>
                  <a:pt x="987188" y="7417437"/>
                </a:cubicBezTo>
                <a:cubicBezTo>
                  <a:pt x="987188" y="7359488"/>
                  <a:pt x="929257" y="7301540"/>
                  <a:pt x="987188" y="7243590"/>
                </a:cubicBezTo>
                <a:cubicBezTo>
                  <a:pt x="987188" y="7243590"/>
                  <a:pt x="987188" y="7185642"/>
                  <a:pt x="987188" y="7185642"/>
                </a:cubicBezTo>
                <a:cubicBezTo>
                  <a:pt x="987188" y="7185642"/>
                  <a:pt x="1045120" y="7185642"/>
                  <a:pt x="1045120" y="7185642"/>
                </a:cubicBezTo>
                <a:cubicBezTo>
                  <a:pt x="1045120" y="7185642"/>
                  <a:pt x="1045120" y="7127693"/>
                  <a:pt x="1045120" y="7127693"/>
                </a:cubicBezTo>
                <a:cubicBezTo>
                  <a:pt x="1045120" y="7127693"/>
                  <a:pt x="1103052" y="7127693"/>
                  <a:pt x="1103052" y="7127693"/>
                </a:cubicBezTo>
                <a:cubicBezTo>
                  <a:pt x="1103052" y="7069744"/>
                  <a:pt x="1160984" y="7069744"/>
                  <a:pt x="1160984" y="7127693"/>
                </a:cubicBezTo>
                <a:cubicBezTo>
                  <a:pt x="1160984" y="7069744"/>
                  <a:pt x="1218915" y="7011796"/>
                  <a:pt x="1276847" y="6953847"/>
                </a:cubicBezTo>
                <a:cubicBezTo>
                  <a:pt x="1276847" y="6953847"/>
                  <a:pt x="1218915" y="6895898"/>
                  <a:pt x="1276847" y="6895898"/>
                </a:cubicBezTo>
                <a:cubicBezTo>
                  <a:pt x="1276847" y="6895898"/>
                  <a:pt x="1334779" y="6837950"/>
                  <a:pt x="1334779" y="6837950"/>
                </a:cubicBezTo>
                <a:cubicBezTo>
                  <a:pt x="1334779" y="6837950"/>
                  <a:pt x="1392711" y="6837950"/>
                  <a:pt x="1392711" y="6837950"/>
                </a:cubicBezTo>
                <a:cubicBezTo>
                  <a:pt x="1392711" y="6780001"/>
                  <a:pt x="1450642" y="6722052"/>
                  <a:pt x="1508574" y="6722052"/>
                </a:cubicBezTo>
                <a:cubicBezTo>
                  <a:pt x="1508574" y="6664104"/>
                  <a:pt x="1508574" y="6664104"/>
                  <a:pt x="1508574" y="6664104"/>
                </a:cubicBezTo>
                <a:cubicBezTo>
                  <a:pt x="1624438" y="6548206"/>
                  <a:pt x="1624438" y="6432308"/>
                  <a:pt x="1624438" y="6316411"/>
                </a:cubicBezTo>
                <a:lnTo>
                  <a:pt x="1624438" y="6200514"/>
                </a:lnTo>
                <a:lnTo>
                  <a:pt x="1624438" y="6191459"/>
                </a:lnTo>
                <a:cubicBezTo>
                  <a:pt x="1624438" y="6175161"/>
                  <a:pt x="1624438" y="6142565"/>
                  <a:pt x="1624438" y="6142565"/>
                </a:cubicBezTo>
                <a:lnTo>
                  <a:pt x="1624438" y="6026668"/>
                </a:lnTo>
                <a:cubicBezTo>
                  <a:pt x="1624438" y="5910770"/>
                  <a:pt x="1624438" y="5736924"/>
                  <a:pt x="1624438" y="5621027"/>
                </a:cubicBezTo>
                <a:cubicBezTo>
                  <a:pt x="1624438" y="5563078"/>
                  <a:pt x="1624438" y="5563078"/>
                  <a:pt x="1624438" y="5563078"/>
                </a:cubicBezTo>
                <a:cubicBezTo>
                  <a:pt x="1624438" y="5563078"/>
                  <a:pt x="1624438" y="5505129"/>
                  <a:pt x="1624438" y="5505129"/>
                </a:cubicBezTo>
                <a:cubicBezTo>
                  <a:pt x="1624438" y="5447180"/>
                  <a:pt x="1682370" y="5331283"/>
                  <a:pt x="1682370" y="5273334"/>
                </a:cubicBezTo>
                <a:cubicBezTo>
                  <a:pt x="1682370" y="5273334"/>
                  <a:pt x="1740301" y="5273334"/>
                  <a:pt x="1740301" y="5273334"/>
                </a:cubicBezTo>
                <a:cubicBezTo>
                  <a:pt x="1740301" y="5273334"/>
                  <a:pt x="1682370" y="5215385"/>
                  <a:pt x="1682370" y="5157437"/>
                </a:cubicBezTo>
                <a:cubicBezTo>
                  <a:pt x="1682370" y="5157437"/>
                  <a:pt x="1624438" y="5157437"/>
                  <a:pt x="1624438" y="5157437"/>
                </a:cubicBezTo>
                <a:cubicBezTo>
                  <a:pt x="1624438" y="5157437"/>
                  <a:pt x="1624438" y="5157437"/>
                  <a:pt x="1624438" y="5099488"/>
                </a:cubicBezTo>
                <a:cubicBezTo>
                  <a:pt x="1624438" y="5099488"/>
                  <a:pt x="1682370" y="5041539"/>
                  <a:pt x="1682370" y="4983591"/>
                </a:cubicBezTo>
                <a:cubicBezTo>
                  <a:pt x="1682370" y="4983591"/>
                  <a:pt x="1682370" y="4925642"/>
                  <a:pt x="1682370" y="4925642"/>
                </a:cubicBezTo>
                <a:cubicBezTo>
                  <a:pt x="1682370" y="4867693"/>
                  <a:pt x="1740301" y="4867693"/>
                  <a:pt x="1740301" y="4867693"/>
                </a:cubicBezTo>
                <a:cubicBezTo>
                  <a:pt x="1740301" y="4867693"/>
                  <a:pt x="1682370" y="4867693"/>
                  <a:pt x="1682370" y="4809744"/>
                </a:cubicBezTo>
                <a:cubicBezTo>
                  <a:pt x="1682370" y="4867693"/>
                  <a:pt x="1624438" y="4867693"/>
                  <a:pt x="1624438" y="4925642"/>
                </a:cubicBezTo>
                <a:cubicBezTo>
                  <a:pt x="1624438" y="4925642"/>
                  <a:pt x="1566506" y="4925642"/>
                  <a:pt x="1566506" y="4925642"/>
                </a:cubicBezTo>
                <a:cubicBezTo>
                  <a:pt x="1566506" y="4867693"/>
                  <a:pt x="1566506" y="4867693"/>
                  <a:pt x="1624438" y="4809744"/>
                </a:cubicBezTo>
                <a:cubicBezTo>
                  <a:pt x="1566506" y="4809744"/>
                  <a:pt x="1566506" y="4809744"/>
                  <a:pt x="1566506" y="4809744"/>
                </a:cubicBezTo>
                <a:cubicBezTo>
                  <a:pt x="1566506" y="4809744"/>
                  <a:pt x="1508574" y="4751796"/>
                  <a:pt x="1508574" y="4751796"/>
                </a:cubicBezTo>
                <a:cubicBezTo>
                  <a:pt x="1508574" y="4751796"/>
                  <a:pt x="1508574" y="4751796"/>
                  <a:pt x="1508574" y="4809744"/>
                </a:cubicBezTo>
                <a:cubicBezTo>
                  <a:pt x="1450642" y="4809744"/>
                  <a:pt x="1450642" y="4809744"/>
                  <a:pt x="1450642" y="4809744"/>
                </a:cubicBezTo>
                <a:cubicBezTo>
                  <a:pt x="1508574" y="4751796"/>
                  <a:pt x="1508574" y="4693847"/>
                  <a:pt x="1508574" y="4693847"/>
                </a:cubicBezTo>
                <a:cubicBezTo>
                  <a:pt x="1508574" y="4693847"/>
                  <a:pt x="1450642" y="4693847"/>
                  <a:pt x="1508574" y="4635898"/>
                </a:cubicBezTo>
                <a:cubicBezTo>
                  <a:pt x="1508574" y="4635898"/>
                  <a:pt x="1508574" y="4635898"/>
                  <a:pt x="1508574" y="4577950"/>
                </a:cubicBezTo>
                <a:cubicBezTo>
                  <a:pt x="1508574" y="4577950"/>
                  <a:pt x="1508574" y="4577950"/>
                  <a:pt x="1450642" y="4635898"/>
                </a:cubicBezTo>
                <a:cubicBezTo>
                  <a:pt x="1450642" y="4635898"/>
                  <a:pt x="1450642" y="4577950"/>
                  <a:pt x="1450642" y="4577950"/>
                </a:cubicBezTo>
                <a:cubicBezTo>
                  <a:pt x="1450642" y="4577950"/>
                  <a:pt x="1392711" y="4577950"/>
                  <a:pt x="1392711" y="4577950"/>
                </a:cubicBezTo>
                <a:cubicBezTo>
                  <a:pt x="1334779" y="4577950"/>
                  <a:pt x="1334779" y="4577950"/>
                  <a:pt x="1334779" y="4577950"/>
                </a:cubicBezTo>
                <a:cubicBezTo>
                  <a:pt x="1334779" y="4520001"/>
                  <a:pt x="1392711" y="4520001"/>
                  <a:pt x="1392711" y="4462052"/>
                </a:cubicBezTo>
                <a:cubicBezTo>
                  <a:pt x="1392711" y="4462052"/>
                  <a:pt x="1450642" y="4404103"/>
                  <a:pt x="1450642" y="4404103"/>
                </a:cubicBezTo>
                <a:cubicBezTo>
                  <a:pt x="1160984" y="4520001"/>
                  <a:pt x="871325" y="4520001"/>
                  <a:pt x="639598" y="4346155"/>
                </a:cubicBezTo>
                <a:cubicBezTo>
                  <a:pt x="581666" y="4288206"/>
                  <a:pt x="523734" y="4230257"/>
                  <a:pt x="465802" y="4172308"/>
                </a:cubicBezTo>
                <a:cubicBezTo>
                  <a:pt x="234075" y="3998462"/>
                  <a:pt x="118212" y="3766667"/>
                  <a:pt x="60280" y="3534872"/>
                </a:cubicBezTo>
                <a:cubicBezTo>
                  <a:pt x="-55584" y="3245129"/>
                  <a:pt x="2348" y="2955385"/>
                  <a:pt x="176143" y="2723590"/>
                </a:cubicBezTo>
                <a:cubicBezTo>
                  <a:pt x="176143" y="2723590"/>
                  <a:pt x="234075" y="2723590"/>
                  <a:pt x="234075" y="2723590"/>
                </a:cubicBezTo>
                <a:cubicBezTo>
                  <a:pt x="349939" y="2491795"/>
                  <a:pt x="581666" y="2317949"/>
                  <a:pt x="813393" y="2144103"/>
                </a:cubicBezTo>
                <a:cubicBezTo>
                  <a:pt x="813393" y="2144103"/>
                  <a:pt x="813393" y="2144103"/>
                  <a:pt x="871325" y="2144103"/>
                </a:cubicBezTo>
                <a:cubicBezTo>
                  <a:pt x="929257" y="2086154"/>
                  <a:pt x="987188" y="2086154"/>
                  <a:pt x="1045120" y="2028206"/>
                </a:cubicBezTo>
                <a:cubicBezTo>
                  <a:pt x="1276847" y="1912308"/>
                  <a:pt x="1450642" y="1854359"/>
                  <a:pt x="1624438" y="1738462"/>
                </a:cubicBezTo>
                <a:cubicBezTo>
                  <a:pt x="1740301" y="1622564"/>
                  <a:pt x="1914097" y="1448718"/>
                  <a:pt x="1972029" y="1274872"/>
                </a:cubicBezTo>
                <a:cubicBezTo>
                  <a:pt x="1972029" y="1216924"/>
                  <a:pt x="1972029" y="1158975"/>
                  <a:pt x="1972029" y="1043077"/>
                </a:cubicBezTo>
                <a:cubicBezTo>
                  <a:pt x="1972029" y="985129"/>
                  <a:pt x="1914097" y="811282"/>
                  <a:pt x="1798233" y="695385"/>
                </a:cubicBezTo>
                <a:cubicBezTo>
                  <a:pt x="1798233" y="695385"/>
                  <a:pt x="1798233" y="637436"/>
                  <a:pt x="1740301" y="637436"/>
                </a:cubicBezTo>
                <a:cubicBezTo>
                  <a:pt x="1740301" y="637436"/>
                  <a:pt x="1682370" y="637436"/>
                  <a:pt x="1682370" y="637436"/>
                </a:cubicBezTo>
                <a:cubicBezTo>
                  <a:pt x="1566506" y="579487"/>
                  <a:pt x="1450642" y="579487"/>
                  <a:pt x="1276847" y="637436"/>
                </a:cubicBezTo>
                <a:cubicBezTo>
                  <a:pt x="1276847" y="637436"/>
                  <a:pt x="1276847" y="637436"/>
                  <a:pt x="1276847" y="579487"/>
                </a:cubicBezTo>
                <a:cubicBezTo>
                  <a:pt x="1276847" y="579487"/>
                  <a:pt x="1218915" y="579487"/>
                  <a:pt x="1218915" y="637436"/>
                </a:cubicBezTo>
                <a:cubicBezTo>
                  <a:pt x="1218915" y="637436"/>
                  <a:pt x="1160984" y="637436"/>
                  <a:pt x="1160984" y="637436"/>
                </a:cubicBezTo>
                <a:cubicBezTo>
                  <a:pt x="1103052" y="637436"/>
                  <a:pt x="987188" y="695385"/>
                  <a:pt x="929257" y="695385"/>
                </a:cubicBezTo>
                <a:cubicBezTo>
                  <a:pt x="871325" y="695385"/>
                  <a:pt x="813393" y="637436"/>
                  <a:pt x="755461" y="637436"/>
                </a:cubicBezTo>
                <a:cubicBezTo>
                  <a:pt x="755461" y="637436"/>
                  <a:pt x="697529" y="637436"/>
                  <a:pt x="697529" y="579487"/>
                </a:cubicBezTo>
                <a:cubicBezTo>
                  <a:pt x="697529" y="579487"/>
                  <a:pt x="683046" y="579487"/>
                  <a:pt x="668564" y="579487"/>
                </a:cubicBezTo>
                <a:lnTo>
                  <a:pt x="663132" y="579487"/>
                </a:lnTo>
                <a:lnTo>
                  <a:pt x="648650" y="579487"/>
                </a:lnTo>
                <a:lnTo>
                  <a:pt x="648494" y="579487"/>
                </a:lnTo>
                <a:lnTo>
                  <a:pt x="639598" y="579487"/>
                </a:lnTo>
                <a:cubicBezTo>
                  <a:pt x="639598" y="579487"/>
                  <a:pt x="635977" y="579487"/>
                  <a:pt x="630546" y="579487"/>
                </a:cubicBezTo>
                <a:lnTo>
                  <a:pt x="616063" y="579487"/>
                </a:lnTo>
                <a:lnTo>
                  <a:pt x="610632" y="579487"/>
                </a:lnTo>
                <a:lnTo>
                  <a:pt x="609387" y="579487"/>
                </a:lnTo>
                <a:lnTo>
                  <a:pt x="590718" y="579487"/>
                </a:lnTo>
                <a:cubicBezTo>
                  <a:pt x="585286" y="579487"/>
                  <a:pt x="581666" y="579487"/>
                  <a:pt x="581666" y="579487"/>
                </a:cubicBezTo>
                <a:cubicBezTo>
                  <a:pt x="639598" y="521539"/>
                  <a:pt x="697529" y="463590"/>
                  <a:pt x="755461" y="463590"/>
                </a:cubicBezTo>
                <a:cubicBezTo>
                  <a:pt x="755461" y="405641"/>
                  <a:pt x="813393" y="347692"/>
                  <a:pt x="813393" y="347692"/>
                </a:cubicBezTo>
                <a:cubicBezTo>
                  <a:pt x="813393" y="347692"/>
                  <a:pt x="813393" y="289744"/>
                  <a:pt x="813393" y="289744"/>
                </a:cubicBezTo>
                <a:cubicBezTo>
                  <a:pt x="871325" y="289744"/>
                  <a:pt x="871325" y="289744"/>
                  <a:pt x="871325" y="289744"/>
                </a:cubicBezTo>
                <a:cubicBezTo>
                  <a:pt x="987188" y="173847"/>
                  <a:pt x="1103052" y="115898"/>
                  <a:pt x="1218915" y="115898"/>
                </a:cubicBezTo>
                <a:cubicBezTo>
                  <a:pt x="1334779" y="57949"/>
                  <a:pt x="1450642" y="57949"/>
                  <a:pt x="1624438" y="57949"/>
                </a:cubicBezTo>
                <a:cubicBezTo>
                  <a:pt x="1624438" y="57949"/>
                  <a:pt x="1624438" y="0"/>
                  <a:pt x="1624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3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2047384" y="1600200"/>
            <a:ext cx="8365389" cy="3190299"/>
          </a:xfrm>
          <a:custGeom>
            <a:avLst/>
            <a:gdLst>
              <a:gd name="connsiteX0" fmla="*/ 9152244 w 16689387"/>
              <a:gd name="connsiteY0" fmla="*/ 0 h 6380598"/>
              <a:gd name="connsiteX1" fmla="*/ 9382973 w 16689387"/>
              <a:gd name="connsiteY1" fmla="*/ 76875 h 6380598"/>
              <a:gd name="connsiteX2" fmla="*/ 9767521 w 16689387"/>
              <a:gd name="connsiteY2" fmla="*/ 384374 h 6380598"/>
              <a:gd name="connsiteX3" fmla="*/ 10305889 w 16689387"/>
              <a:gd name="connsiteY3" fmla="*/ 999371 h 6380598"/>
              <a:gd name="connsiteX4" fmla="*/ 10382798 w 16689387"/>
              <a:gd name="connsiteY4" fmla="*/ 1076246 h 6380598"/>
              <a:gd name="connsiteX5" fmla="*/ 11305714 w 16689387"/>
              <a:gd name="connsiteY5" fmla="*/ 1921867 h 6380598"/>
              <a:gd name="connsiteX6" fmla="*/ 11690262 w 16689387"/>
              <a:gd name="connsiteY6" fmla="*/ 1921867 h 6380598"/>
              <a:gd name="connsiteX7" fmla="*/ 11997900 w 16689387"/>
              <a:gd name="connsiteY7" fmla="*/ 1844992 h 6380598"/>
              <a:gd name="connsiteX8" fmla="*/ 12228629 w 16689387"/>
              <a:gd name="connsiteY8" fmla="*/ 1844992 h 6380598"/>
              <a:gd name="connsiteX9" fmla="*/ 12613177 w 16689387"/>
              <a:gd name="connsiteY9" fmla="*/ 1768118 h 6380598"/>
              <a:gd name="connsiteX10" fmla="*/ 14228279 w 16689387"/>
              <a:gd name="connsiteY10" fmla="*/ 1768118 h 6380598"/>
              <a:gd name="connsiteX11" fmla="*/ 14305189 w 16689387"/>
              <a:gd name="connsiteY11" fmla="*/ 1768118 h 6380598"/>
              <a:gd name="connsiteX12" fmla="*/ 14920467 w 16689387"/>
              <a:gd name="connsiteY12" fmla="*/ 1691243 h 6380598"/>
              <a:gd name="connsiteX13" fmla="*/ 15228103 w 16689387"/>
              <a:gd name="connsiteY13" fmla="*/ 1691243 h 6380598"/>
              <a:gd name="connsiteX14" fmla="*/ 15689563 w 16689387"/>
              <a:gd name="connsiteY14" fmla="*/ 1768118 h 6380598"/>
              <a:gd name="connsiteX15" fmla="*/ 15843381 w 16689387"/>
              <a:gd name="connsiteY15" fmla="*/ 1844992 h 6380598"/>
              <a:gd name="connsiteX16" fmla="*/ 15997199 w 16689387"/>
              <a:gd name="connsiteY16" fmla="*/ 1998742 h 6380598"/>
              <a:gd name="connsiteX17" fmla="*/ 16151019 w 16689387"/>
              <a:gd name="connsiteY17" fmla="*/ 2075616 h 6380598"/>
              <a:gd name="connsiteX18" fmla="*/ 16304839 w 16689387"/>
              <a:gd name="connsiteY18" fmla="*/ 2229366 h 6380598"/>
              <a:gd name="connsiteX19" fmla="*/ 16381749 w 16689387"/>
              <a:gd name="connsiteY19" fmla="*/ 2383115 h 6380598"/>
              <a:gd name="connsiteX20" fmla="*/ 16689387 w 16689387"/>
              <a:gd name="connsiteY20" fmla="*/ 2613739 h 6380598"/>
              <a:gd name="connsiteX21" fmla="*/ 16535567 w 16689387"/>
              <a:gd name="connsiteY21" fmla="*/ 2767488 h 6380598"/>
              <a:gd name="connsiteX22" fmla="*/ 16535567 w 16689387"/>
              <a:gd name="connsiteY22" fmla="*/ 2921238 h 6380598"/>
              <a:gd name="connsiteX23" fmla="*/ 15843381 w 16689387"/>
              <a:gd name="connsiteY23" fmla="*/ 3536235 h 6380598"/>
              <a:gd name="connsiteX24" fmla="*/ 14459007 w 16689387"/>
              <a:gd name="connsiteY24" fmla="*/ 4304982 h 6380598"/>
              <a:gd name="connsiteX25" fmla="*/ 14459007 w 16689387"/>
              <a:gd name="connsiteY25" fmla="*/ 4381857 h 6380598"/>
              <a:gd name="connsiteX26" fmla="*/ 14382099 w 16689387"/>
              <a:gd name="connsiteY26" fmla="*/ 4381857 h 6380598"/>
              <a:gd name="connsiteX27" fmla="*/ 14305189 w 16689387"/>
              <a:gd name="connsiteY27" fmla="*/ 4381857 h 6380598"/>
              <a:gd name="connsiteX28" fmla="*/ 14305189 w 16689387"/>
              <a:gd name="connsiteY28" fmla="*/ 4458731 h 6380598"/>
              <a:gd name="connsiteX29" fmla="*/ 14228279 w 16689387"/>
              <a:gd name="connsiteY29" fmla="*/ 4381857 h 6380598"/>
              <a:gd name="connsiteX30" fmla="*/ 14228279 w 16689387"/>
              <a:gd name="connsiteY30" fmla="*/ 4458731 h 6380598"/>
              <a:gd name="connsiteX31" fmla="*/ 14228279 w 16689387"/>
              <a:gd name="connsiteY31" fmla="*/ 4535606 h 6380598"/>
              <a:gd name="connsiteX32" fmla="*/ 14074459 w 16689387"/>
              <a:gd name="connsiteY32" fmla="*/ 4996854 h 6380598"/>
              <a:gd name="connsiteX33" fmla="*/ 14074459 w 16689387"/>
              <a:gd name="connsiteY33" fmla="*/ 5073729 h 6380598"/>
              <a:gd name="connsiteX34" fmla="*/ 13382273 w 16689387"/>
              <a:gd name="connsiteY34" fmla="*/ 5765600 h 6380598"/>
              <a:gd name="connsiteX35" fmla="*/ 13305363 w 16689387"/>
              <a:gd name="connsiteY35" fmla="*/ 5842476 h 6380598"/>
              <a:gd name="connsiteX36" fmla="*/ 12920815 w 16689387"/>
              <a:gd name="connsiteY36" fmla="*/ 5919350 h 6380598"/>
              <a:gd name="connsiteX37" fmla="*/ 12766997 w 16689387"/>
              <a:gd name="connsiteY37" fmla="*/ 5842476 h 6380598"/>
              <a:gd name="connsiteX38" fmla="*/ 12613177 w 16689387"/>
              <a:gd name="connsiteY38" fmla="*/ 4919979 h 6380598"/>
              <a:gd name="connsiteX39" fmla="*/ 7690962 w 16689387"/>
              <a:gd name="connsiteY39" fmla="*/ 5996224 h 6380598"/>
              <a:gd name="connsiteX40" fmla="*/ 7537143 w 16689387"/>
              <a:gd name="connsiteY40" fmla="*/ 5996224 h 6380598"/>
              <a:gd name="connsiteX41" fmla="*/ 5229854 w 16689387"/>
              <a:gd name="connsiteY41" fmla="*/ 6149974 h 6380598"/>
              <a:gd name="connsiteX42" fmla="*/ 3691662 w 16689387"/>
              <a:gd name="connsiteY42" fmla="*/ 6073100 h 6380598"/>
              <a:gd name="connsiteX43" fmla="*/ 3230205 w 16689387"/>
              <a:gd name="connsiteY43" fmla="*/ 5996224 h 6380598"/>
              <a:gd name="connsiteX44" fmla="*/ 1922741 w 16689387"/>
              <a:gd name="connsiteY44" fmla="*/ 6303724 h 6380598"/>
              <a:gd name="connsiteX45" fmla="*/ 1692012 w 16689387"/>
              <a:gd name="connsiteY45" fmla="*/ 6303724 h 6380598"/>
              <a:gd name="connsiteX46" fmla="*/ 1615102 w 16689387"/>
              <a:gd name="connsiteY46" fmla="*/ 6380598 h 6380598"/>
              <a:gd name="connsiteX47" fmla="*/ 1461284 w 16689387"/>
              <a:gd name="connsiteY47" fmla="*/ 6380598 h 6380598"/>
              <a:gd name="connsiteX48" fmla="*/ 1307464 w 16689387"/>
              <a:gd name="connsiteY48" fmla="*/ 6380598 h 6380598"/>
              <a:gd name="connsiteX49" fmla="*/ 1153644 w 16689387"/>
              <a:gd name="connsiteY49" fmla="*/ 6380598 h 6380598"/>
              <a:gd name="connsiteX50" fmla="*/ 1076735 w 16689387"/>
              <a:gd name="connsiteY50" fmla="*/ 6380598 h 6380598"/>
              <a:gd name="connsiteX51" fmla="*/ 999825 w 16689387"/>
              <a:gd name="connsiteY51" fmla="*/ 6380598 h 6380598"/>
              <a:gd name="connsiteX52" fmla="*/ 692187 w 16689387"/>
              <a:gd name="connsiteY52" fmla="*/ 6380598 h 6380598"/>
              <a:gd name="connsiteX53" fmla="*/ 615277 w 16689387"/>
              <a:gd name="connsiteY53" fmla="*/ 6380598 h 6380598"/>
              <a:gd name="connsiteX54" fmla="*/ 538368 w 16689387"/>
              <a:gd name="connsiteY54" fmla="*/ 6380598 h 6380598"/>
              <a:gd name="connsiteX55" fmla="*/ 384548 w 16689387"/>
              <a:gd name="connsiteY55" fmla="*/ 6303724 h 6380598"/>
              <a:gd name="connsiteX56" fmla="*/ 153820 w 16689387"/>
              <a:gd name="connsiteY56" fmla="*/ 6303724 h 6380598"/>
              <a:gd name="connsiteX57" fmla="*/ 121373 w 16689387"/>
              <a:gd name="connsiteY57" fmla="*/ 6303724 h 6380598"/>
              <a:gd name="connsiteX58" fmla="*/ 109356 w 16689387"/>
              <a:gd name="connsiteY58" fmla="*/ 6303724 h 6380598"/>
              <a:gd name="connsiteX59" fmla="*/ 86524 w 16689387"/>
              <a:gd name="connsiteY59" fmla="*/ 6303724 h 6380598"/>
              <a:gd name="connsiteX60" fmla="*/ 76910 w 16689387"/>
              <a:gd name="connsiteY60" fmla="*/ 6303724 h 6380598"/>
              <a:gd name="connsiteX61" fmla="*/ 0 w 16689387"/>
              <a:gd name="connsiteY61" fmla="*/ 6226848 h 6380598"/>
              <a:gd name="connsiteX62" fmla="*/ 0 w 16689387"/>
              <a:gd name="connsiteY62" fmla="*/ 6149974 h 6380598"/>
              <a:gd name="connsiteX63" fmla="*/ 48069 w 16689387"/>
              <a:gd name="connsiteY63" fmla="*/ 6149974 h 6380598"/>
              <a:gd name="connsiteX64" fmla="*/ 76910 w 16689387"/>
              <a:gd name="connsiteY64" fmla="*/ 6149974 h 6380598"/>
              <a:gd name="connsiteX65" fmla="*/ 121373 w 16689387"/>
              <a:gd name="connsiteY65" fmla="*/ 6149974 h 6380598"/>
              <a:gd name="connsiteX66" fmla="*/ 144206 w 16689387"/>
              <a:gd name="connsiteY66" fmla="*/ 6149974 h 6380598"/>
              <a:gd name="connsiteX67" fmla="*/ 153820 w 16689387"/>
              <a:gd name="connsiteY67" fmla="*/ 6149974 h 6380598"/>
              <a:gd name="connsiteX68" fmla="*/ 230729 w 16689387"/>
              <a:gd name="connsiteY68" fmla="*/ 6149974 h 6380598"/>
              <a:gd name="connsiteX69" fmla="*/ 1076735 w 16689387"/>
              <a:gd name="connsiteY69" fmla="*/ 5688726 h 6380598"/>
              <a:gd name="connsiteX70" fmla="*/ 999825 w 16689387"/>
              <a:gd name="connsiteY70" fmla="*/ 5611852 h 6380598"/>
              <a:gd name="connsiteX71" fmla="*/ 922916 w 16689387"/>
              <a:gd name="connsiteY71" fmla="*/ 5534976 h 6380598"/>
              <a:gd name="connsiteX72" fmla="*/ 846006 w 16689387"/>
              <a:gd name="connsiteY72" fmla="*/ 5458102 h 6380598"/>
              <a:gd name="connsiteX73" fmla="*/ 769096 w 16689387"/>
              <a:gd name="connsiteY73" fmla="*/ 5381227 h 6380598"/>
              <a:gd name="connsiteX74" fmla="*/ 615277 w 16689387"/>
              <a:gd name="connsiteY74" fmla="*/ 5150603 h 6380598"/>
              <a:gd name="connsiteX75" fmla="*/ 538368 w 16689387"/>
              <a:gd name="connsiteY75" fmla="*/ 5150603 h 6380598"/>
              <a:gd name="connsiteX76" fmla="*/ 384548 w 16689387"/>
              <a:gd name="connsiteY76" fmla="*/ 5073729 h 6380598"/>
              <a:gd name="connsiteX77" fmla="*/ 615277 w 16689387"/>
              <a:gd name="connsiteY77" fmla="*/ 5073729 h 6380598"/>
              <a:gd name="connsiteX78" fmla="*/ 922916 w 16689387"/>
              <a:gd name="connsiteY78" fmla="*/ 4996854 h 6380598"/>
              <a:gd name="connsiteX79" fmla="*/ 1076735 w 16689387"/>
              <a:gd name="connsiteY79" fmla="*/ 4996854 h 6380598"/>
              <a:gd name="connsiteX80" fmla="*/ 1307464 w 16689387"/>
              <a:gd name="connsiteY80" fmla="*/ 4996854 h 6380598"/>
              <a:gd name="connsiteX81" fmla="*/ 1768921 w 16689387"/>
              <a:gd name="connsiteY81" fmla="*/ 5073729 h 6380598"/>
              <a:gd name="connsiteX82" fmla="*/ 2307289 w 16689387"/>
              <a:gd name="connsiteY82" fmla="*/ 5227478 h 6380598"/>
              <a:gd name="connsiteX83" fmla="*/ 2614928 w 16689387"/>
              <a:gd name="connsiteY83" fmla="*/ 5304352 h 6380598"/>
              <a:gd name="connsiteX84" fmla="*/ 3153295 w 16689387"/>
              <a:gd name="connsiteY84" fmla="*/ 5304352 h 6380598"/>
              <a:gd name="connsiteX85" fmla="*/ 3614753 w 16689387"/>
              <a:gd name="connsiteY85" fmla="*/ 5227478 h 6380598"/>
              <a:gd name="connsiteX86" fmla="*/ 3999301 w 16689387"/>
              <a:gd name="connsiteY86" fmla="*/ 5073729 h 6380598"/>
              <a:gd name="connsiteX87" fmla="*/ 4383848 w 16689387"/>
              <a:gd name="connsiteY87" fmla="*/ 4843105 h 6380598"/>
              <a:gd name="connsiteX88" fmla="*/ 4537667 w 16689387"/>
              <a:gd name="connsiteY88" fmla="*/ 4766230 h 6380598"/>
              <a:gd name="connsiteX89" fmla="*/ 6383499 w 16689387"/>
              <a:gd name="connsiteY89" fmla="*/ 3613110 h 6380598"/>
              <a:gd name="connsiteX90" fmla="*/ 6460408 w 16689387"/>
              <a:gd name="connsiteY90" fmla="*/ 3613110 h 6380598"/>
              <a:gd name="connsiteX91" fmla="*/ 6844956 w 16689387"/>
              <a:gd name="connsiteY91" fmla="*/ 3382486 h 6380598"/>
              <a:gd name="connsiteX92" fmla="*/ 6921865 w 16689387"/>
              <a:gd name="connsiteY92" fmla="*/ 3382486 h 6380598"/>
              <a:gd name="connsiteX93" fmla="*/ 7152595 w 16689387"/>
              <a:gd name="connsiteY93" fmla="*/ 3228736 h 6380598"/>
              <a:gd name="connsiteX94" fmla="*/ 8152419 w 16689387"/>
              <a:gd name="connsiteY94" fmla="*/ 2767488 h 6380598"/>
              <a:gd name="connsiteX95" fmla="*/ 8460058 w 16689387"/>
              <a:gd name="connsiteY95" fmla="*/ 2690614 h 6380598"/>
              <a:gd name="connsiteX96" fmla="*/ 9536793 w 16689387"/>
              <a:gd name="connsiteY96" fmla="*/ 2229366 h 6380598"/>
              <a:gd name="connsiteX97" fmla="*/ 9382973 w 16689387"/>
              <a:gd name="connsiteY97" fmla="*/ 1229995 h 6380598"/>
              <a:gd name="connsiteX98" fmla="*/ 9382973 w 16689387"/>
              <a:gd name="connsiteY98" fmla="*/ 1153120 h 6380598"/>
              <a:gd name="connsiteX99" fmla="*/ 9306064 w 16689387"/>
              <a:gd name="connsiteY99" fmla="*/ 768747 h 6380598"/>
              <a:gd name="connsiteX100" fmla="*/ 9229154 w 16689387"/>
              <a:gd name="connsiteY100" fmla="*/ 614998 h 6380598"/>
              <a:gd name="connsiteX101" fmla="*/ 9152244 w 16689387"/>
              <a:gd name="connsiteY101" fmla="*/ 384374 h 6380598"/>
              <a:gd name="connsiteX102" fmla="*/ 9152244 w 16689387"/>
              <a:gd name="connsiteY102" fmla="*/ 307499 h 6380598"/>
              <a:gd name="connsiteX103" fmla="*/ 9075335 w 16689387"/>
              <a:gd name="connsiteY103" fmla="*/ 307499 h 6380598"/>
              <a:gd name="connsiteX104" fmla="*/ 9075335 w 16689387"/>
              <a:gd name="connsiteY104" fmla="*/ 230624 h 6380598"/>
              <a:gd name="connsiteX105" fmla="*/ 8998425 w 16689387"/>
              <a:gd name="connsiteY105" fmla="*/ 153750 h 6380598"/>
              <a:gd name="connsiteX106" fmla="*/ 9152244 w 16689387"/>
              <a:gd name="connsiteY106" fmla="*/ 0 h 638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6689387" h="6380598">
                <a:moveTo>
                  <a:pt x="9152244" y="0"/>
                </a:moveTo>
                <a:cubicBezTo>
                  <a:pt x="9229154" y="76875"/>
                  <a:pt x="9306064" y="76875"/>
                  <a:pt x="9382973" y="76875"/>
                </a:cubicBezTo>
                <a:cubicBezTo>
                  <a:pt x="9459883" y="153750"/>
                  <a:pt x="9613702" y="230624"/>
                  <a:pt x="9767521" y="384374"/>
                </a:cubicBezTo>
                <a:cubicBezTo>
                  <a:pt x="9921341" y="538123"/>
                  <a:pt x="10152070" y="768747"/>
                  <a:pt x="10305889" y="999371"/>
                </a:cubicBezTo>
                <a:cubicBezTo>
                  <a:pt x="10305889" y="999371"/>
                  <a:pt x="10305889" y="1076246"/>
                  <a:pt x="10382798" y="1076246"/>
                </a:cubicBezTo>
                <a:cubicBezTo>
                  <a:pt x="10613527" y="1460619"/>
                  <a:pt x="10921166" y="1768118"/>
                  <a:pt x="11305714" y="1921867"/>
                </a:cubicBezTo>
                <a:cubicBezTo>
                  <a:pt x="11382623" y="1921867"/>
                  <a:pt x="11536443" y="1921867"/>
                  <a:pt x="11690262" y="1921867"/>
                </a:cubicBezTo>
                <a:cubicBezTo>
                  <a:pt x="11767171" y="1844992"/>
                  <a:pt x="11920991" y="1844992"/>
                  <a:pt x="11997900" y="1844992"/>
                </a:cubicBezTo>
                <a:cubicBezTo>
                  <a:pt x="12074810" y="1844992"/>
                  <a:pt x="12151720" y="1844992"/>
                  <a:pt x="12228629" y="1844992"/>
                </a:cubicBezTo>
                <a:cubicBezTo>
                  <a:pt x="12382448" y="1844992"/>
                  <a:pt x="12459358" y="1844992"/>
                  <a:pt x="12613177" y="1768118"/>
                </a:cubicBezTo>
                <a:cubicBezTo>
                  <a:pt x="13151545" y="1691243"/>
                  <a:pt x="13689911" y="1691243"/>
                  <a:pt x="14228279" y="1768118"/>
                </a:cubicBezTo>
                <a:cubicBezTo>
                  <a:pt x="14228279" y="1768118"/>
                  <a:pt x="14305189" y="1768118"/>
                  <a:pt x="14305189" y="1768118"/>
                </a:cubicBezTo>
                <a:cubicBezTo>
                  <a:pt x="14535919" y="1768118"/>
                  <a:pt x="14766647" y="1691243"/>
                  <a:pt x="14920467" y="1691243"/>
                </a:cubicBezTo>
                <a:cubicBezTo>
                  <a:pt x="15074285" y="1691243"/>
                  <a:pt x="15228103" y="1691243"/>
                  <a:pt x="15228103" y="1691243"/>
                </a:cubicBezTo>
                <a:cubicBezTo>
                  <a:pt x="15381923" y="1691243"/>
                  <a:pt x="15535743" y="1768118"/>
                  <a:pt x="15689563" y="1768118"/>
                </a:cubicBezTo>
                <a:cubicBezTo>
                  <a:pt x="15766471" y="1844992"/>
                  <a:pt x="15766471" y="1844992"/>
                  <a:pt x="15843381" y="1844992"/>
                </a:cubicBezTo>
                <a:cubicBezTo>
                  <a:pt x="15920291" y="1921867"/>
                  <a:pt x="15997199" y="1921867"/>
                  <a:pt x="15997199" y="1998742"/>
                </a:cubicBezTo>
                <a:cubicBezTo>
                  <a:pt x="16074111" y="1998742"/>
                  <a:pt x="16074111" y="1998742"/>
                  <a:pt x="16151019" y="2075616"/>
                </a:cubicBezTo>
                <a:cubicBezTo>
                  <a:pt x="16151019" y="2075616"/>
                  <a:pt x="16227929" y="2152491"/>
                  <a:pt x="16304839" y="2229366"/>
                </a:cubicBezTo>
                <a:cubicBezTo>
                  <a:pt x="16304839" y="2229366"/>
                  <a:pt x="16381749" y="2383115"/>
                  <a:pt x="16381749" y="2383115"/>
                </a:cubicBezTo>
                <a:cubicBezTo>
                  <a:pt x="16535567" y="2459990"/>
                  <a:pt x="16612477" y="2459990"/>
                  <a:pt x="16689387" y="2613739"/>
                </a:cubicBezTo>
                <a:cubicBezTo>
                  <a:pt x="16689387" y="2690614"/>
                  <a:pt x="16612477" y="2690614"/>
                  <a:pt x="16535567" y="2767488"/>
                </a:cubicBezTo>
                <a:cubicBezTo>
                  <a:pt x="16535567" y="2844363"/>
                  <a:pt x="16535567" y="2921238"/>
                  <a:pt x="16535567" y="2921238"/>
                </a:cubicBezTo>
                <a:cubicBezTo>
                  <a:pt x="16381749" y="3228736"/>
                  <a:pt x="16074111" y="3382486"/>
                  <a:pt x="15843381" y="3536235"/>
                </a:cubicBezTo>
                <a:cubicBezTo>
                  <a:pt x="15458833" y="3843734"/>
                  <a:pt x="14920467" y="4151233"/>
                  <a:pt x="14459007" y="4304982"/>
                </a:cubicBezTo>
                <a:cubicBezTo>
                  <a:pt x="14459007" y="4304982"/>
                  <a:pt x="14459007" y="4381857"/>
                  <a:pt x="14459007" y="4381857"/>
                </a:cubicBezTo>
                <a:cubicBezTo>
                  <a:pt x="14459007" y="4381857"/>
                  <a:pt x="14382099" y="4381857"/>
                  <a:pt x="14382099" y="4381857"/>
                </a:cubicBezTo>
                <a:cubicBezTo>
                  <a:pt x="14382099" y="4381857"/>
                  <a:pt x="14305189" y="4381857"/>
                  <a:pt x="14305189" y="4381857"/>
                </a:cubicBezTo>
                <a:cubicBezTo>
                  <a:pt x="14305189" y="4458731"/>
                  <a:pt x="14305189" y="4458731"/>
                  <a:pt x="14305189" y="4458731"/>
                </a:cubicBezTo>
                <a:cubicBezTo>
                  <a:pt x="14305189" y="4458731"/>
                  <a:pt x="14305189" y="4458731"/>
                  <a:pt x="14228279" y="4381857"/>
                </a:cubicBezTo>
                <a:cubicBezTo>
                  <a:pt x="14228279" y="4458731"/>
                  <a:pt x="14228279" y="4458731"/>
                  <a:pt x="14228279" y="4458731"/>
                </a:cubicBezTo>
                <a:cubicBezTo>
                  <a:pt x="14228279" y="4458731"/>
                  <a:pt x="14228279" y="4535606"/>
                  <a:pt x="14228279" y="4535606"/>
                </a:cubicBezTo>
                <a:cubicBezTo>
                  <a:pt x="14228279" y="4689355"/>
                  <a:pt x="14151371" y="4843105"/>
                  <a:pt x="14074459" y="4996854"/>
                </a:cubicBezTo>
                <a:cubicBezTo>
                  <a:pt x="14074459" y="4996854"/>
                  <a:pt x="14074459" y="5073729"/>
                  <a:pt x="14074459" y="5073729"/>
                </a:cubicBezTo>
                <a:cubicBezTo>
                  <a:pt x="13997551" y="5458102"/>
                  <a:pt x="13536093" y="5688726"/>
                  <a:pt x="13382273" y="5765600"/>
                </a:cubicBezTo>
                <a:cubicBezTo>
                  <a:pt x="13305363" y="5842476"/>
                  <a:pt x="13305363" y="5842476"/>
                  <a:pt x="13305363" y="5842476"/>
                </a:cubicBezTo>
                <a:cubicBezTo>
                  <a:pt x="13151545" y="5919350"/>
                  <a:pt x="12997725" y="5996224"/>
                  <a:pt x="12920815" y="5919350"/>
                </a:cubicBezTo>
                <a:cubicBezTo>
                  <a:pt x="12843907" y="5919350"/>
                  <a:pt x="12766997" y="5919350"/>
                  <a:pt x="12766997" y="5842476"/>
                </a:cubicBezTo>
                <a:cubicBezTo>
                  <a:pt x="12536268" y="5765600"/>
                  <a:pt x="12613177" y="5227478"/>
                  <a:pt x="12613177" y="4919979"/>
                </a:cubicBezTo>
                <a:cubicBezTo>
                  <a:pt x="12074810" y="5227478"/>
                  <a:pt x="10382798" y="6226848"/>
                  <a:pt x="7690962" y="5996224"/>
                </a:cubicBezTo>
                <a:cubicBezTo>
                  <a:pt x="7614052" y="5996224"/>
                  <a:pt x="7537143" y="5996224"/>
                  <a:pt x="7537143" y="5996224"/>
                </a:cubicBezTo>
                <a:cubicBezTo>
                  <a:pt x="7460233" y="5996224"/>
                  <a:pt x="5537493" y="6149974"/>
                  <a:pt x="5229854" y="6149974"/>
                </a:cubicBezTo>
                <a:cubicBezTo>
                  <a:pt x="5229854" y="6149974"/>
                  <a:pt x="4460758" y="6149974"/>
                  <a:pt x="3691662" y="6073100"/>
                </a:cubicBezTo>
                <a:cubicBezTo>
                  <a:pt x="3537843" y="6073100"/>
                  <a:pt x="3384024" y="6073100"/>
                  <a:pt x="3230205" y="5996224"/>
                </a:cubicBezTo>
                <a:cubicBezTo>
                  <a:pt x="2845657" y="6073100"/>
                  <a:pt x="2153469" y="6226848"/>
                  <a:pt x="1922741" y="6303724"/>
                </a:cubicBezTo>
                <a:cubicBezTo>
                  <a:pt x="1922741" y="6303724"/>
                  <a:pt x="1845832" y="6303724"/>
                  <a:pt x="1692012" y="6303724"/>
                </a:cubicBezTo>
                <a:cubicBezTo>
                  <a:pt x="1692012" y="6380598"/>
                  <a:pt x="1615102" y="6380598"/>
                  <a:pt x="1615102" y="6380598"/>
                </a:cubicBezTo>
                <a:cubicBezTo>
                  <a:pt x="1538193" y="6380598"/>
                  <a:pt x="1461284" y="6380598"/>
                  <a:pt x="1461284" y="6380598"/>
                </a:cubicBezTo>
                <a:cubicBezTo>
                  <a:pt x="1384373" y="6380598"/>
                  <a:pt x="1384373" y="6380598"/>
                  <a:pt x="1307464" y="6380598"/>
                </a:cubicBezTo>
                <a:cubicBezTo>
                  <a:pt x="1230554" y="6380598"/>
                  <a:pt x="1230554" y="6380598"/>
                  <a:pt x="1153644" y="6380598"/>
                </a:cubicBezTo>
                <a:cubicBezTo>
                  <a:pt x="1153644" y="6380598"/>
                  <a:pt x="1153644" y="6380598"/>
                  <a:pt x="1076735" y="6380598"/>
                </a:cubicBezTo>
                <a:cubicBezTo>
                  <a:pt x="1076735" y="6380598"/>
                  <a:pt x="999825" y="6380598"/>
                  <a:pt x="999825" y="6380598"/>
                </a:cubicBezTo>
                <a:cubicBezTo>
                  <a:pt x="922916" y="6380598"/>
                  <a:pt x="846006" y="6380598"/>
                  <a:pt x="692187" y="6380598"/>
                </a:cubicBezTo>
                <a:cubicBezTo>
                  <a:pt x="692187" y="6380598"/>
                  <a:pt x="615277" y="6380598"/>
                  <a:pt x="615277" y="6380598"/>
                </a:cubicBezTo>
                <a:cubicBezTo>
                  <a:pt x="615277" y="6380598"/>
                  <a:pt x="538368" y="6380598"/>
                  <a:pt x="538368" y="6380598"/>
                </a:cubicBezTo>
                <a:cubicBezTo>
                  <a:pt x="461458" y="6380598"/>
                  <a:pt x="461458" y="6303724"/>
                  <a:pt x="384548" y="6303724"/>
                </a:cubicBezTo>
                <a:cubicBezTo>
                  <a:pt x="384548" y="6303724"/>
                  <a:pt x="307639" y="6303724"/>
                  <a:pt x="153820" y="6303724"/>
                </a:cubicBezTo>
                <a:cubicBezTo>
                  <a:pt x="153820" y="6303724"/>
                  <a:pt x="153820" y="6303724"/>
                  <a:pt x="121373" y="6303724"/>
                </a:cubicBezTo>
                <a:lnTo>
                  <a:pt x="109356" y="6303724"/>
                </a:lnTo>
                <a:cubicBezTo>
                  <a:pt x="98541" y="6303724"/>
                  <a:pt x="91330" y="6303724"/>
                  <a:pt x="86524" y="6303724"/>
                </a:cubicBezTo>
                <a:cubicBezTo>
                  <a:pt x="76910" y="6303724"/>
                  <a:pt x="76910" y="6303724"/>
                  <a:pt x="76910" y="6303724"/>
                </a:cubicBezTo>
                <a:cubicBezTo>
                  <a:pt x="76910" y="6303724"/>
                  <a:pt x="0" y="6226848"/>
                  <a:pt x="0" y="6226848"/>
                </a:cubicBezTo>
                <a:cubicBezTo>
                  <a:pt x="0" y="6226848"/>
                  <a:pt x="0" y="6226848"/>
                  <a:pt x="0" y="6149974"/>
                </a:cubicBezTo>
                <a:cubicBezTo>
                  <a:pt x="0" y="6149974"/>
                  <a:pt x="19228" y="6149974"/>
                  <a:pt x="48069" y="6149974"/>
                </a:cubicBezTo>
                <a:lnTo>
                  <a:pt x="76910" y="6149974"/>
                </a:lnTo>
                <a:cubicBezTo>
                  <a:pt x="96137" y="6149974"/>
                  <a:pt x="110558" y="6149974"/>
                  <a:pt x="121373" y="6149974"/>
                </a:cubicBezTo>
                <a:cubicBezTo>
                  <a:pt x="132189" y="6149974"/>
                  <a:pt x="139399" y="6149974"/>
                  <a:pt x="144206" y="6149974"/>
                </a:cubicBezTo>
                <a:cubicBezTo>
                  <a:pt x="153820" y="6149974"/>
                  <a:pt x="153820" y="6149974"/>
                  <a:pt x="153820" y="6149974"/>
                </a:cubicBezTo>
                <a:cubicBezTo>
                  <a:pt x="153820" y="6149974"/>
                  <a:pt x="230729" y="6149974"/>
                  <a:pt x="230729" y="6149974"/>
                </a:cubicBezTo>
                <a:cubicBezTo>
                  <a:pt x="769096" y="6149974"/>
                  <a:pt x="999825" y="5842476"/>
                  <a:pt x="1076735" y="5688726"/>
                </a:cubicBezTo>
                <a:cubicBezTo>
                  <a:pt x="1076735" y="5688726"/>
                  <a:pt x="1076735" y="5688726"/>
                  <a:pt x="999825" y="5611852"/>
                </a:cubicBezTo>
                <a:cubicBezTo>
                  <a:pt x="999825" y="5611852"/>
                  <a:pt x="922916" y="5611852"/>
                  <a:pt x="922916" y="5534976"/>
                </a:cubicBezTo>
                <a:cubicBezTo>
                  <a:pt x="846006" y="5534976"/>
                  <a:pt x="846006" y="5458102"/>
                  <a:pt x="846006" y="5458102"/>
                </a:cubicBezTo>
                <a:cubicBezTo>
                  <a:pt x="769096" y="5381227"/>
                  <a:pt x="769096" y="5381227"/>
                  <a:pt x="769096" y="5381227"/>
                </a:cubicBezTo>
                <a:cubicBezTo>
                  <a:pt x="769096" y="5227478"/>
                  <a:pt x="692187" y="5150603"/>
                  <a:pt x="615277" y="5150603"/>
                </a:cubicBezTo>
                <a:cubicBezTo>
                  <a:pt x="615277" y="5150603"/>
                  <a:pt x="538368" y="5150603"/>
                  <a:pt x="538368" y="5150603"/>
                </a:cubicBezTo>
                <a:cubicBezTo>
                  <a:pt x="538368" y="5150603"/>
                  <a:pt x="461458" y="5073729"/>
                  <a:pt x="384548" y="5073729"/>
                </a:cubicBezTo>
                <a:cubicBezTo>
                  <a:pt x="461458" y="5073729"/>
                  <a:pt x="538368" y="5073729"/>
                  <a:pt x="615277" y="5073729"/>
                </a:cubicBezTo>
                <a:cubicBezTo>
                  <a:pt x="692187" y="5073729"/>
                  <a:pt x="769096" y="5073729"/>
                  <a:pt x="922916" y="4996854"/>
                </a:cubicBezTo>
                <a:cubicBezTo>
                  <a:pt x="999825" y="4996854"/>
                  <a:pt x="999825" y="4996854"/>
                  <a:pt x="1076735" y="4996854"/>
                </a:cubicBezTo>
                <a:cubicBezTo>
                  <a:pt x="1153644" y="4996854"/>
                  <a:pt x="1230554" y="4996854"/>
                  <a:pt x="1307464" y="4996854"/>
                </a:cubicBezTo>
                <a:cubicBezTo>
                  <a:pt x="1461284" y="5073729"/>
                  <a:pt x="1615102" y="5073729"/>
                  <a:pt x="1768921" y="5073729"/>
                </a:cubicBezTo>
                <a:cubicBezTo>
                  <a:pt x="1999650" y="5150603"/>
                  <a:pt x="2153469" y="5227478"/>
                  <a:pt x="2307289" y="5227478"/>
                </a:cubicBezTo>
                <a:cubicBezTo>
                  <a:pt x="2384199" y="5304352"/>
                  <a:pt x="2538018" y="5304352"/>
                  <a:pt x="2614928" y="5304352"/>
                </a:cubicBezTo>
                <a:cubicBezTo>
                  <a:pt x="2691837" y="5304352"/>
                  <a:pt x="3076385" y="5304352"/>
                  <a:pt x="3153295" y="5304352"/>
                </a:cubicBezTo>
                <a:cubicBezTo>
                  <a:pt x="3307114" y="5304352"/>
                  <a:pt x="3460933" y="5304352"/>
                  <a:pt x="3614753" y="5227478"/>
                </a:cubicBezTo>
                <a:cubicBezTo>
                  <a:pt x="3768572" y="5227478"/>
                  <a:pt x="3845481" y="5150603"/>
                  <a:pt x="3999301" y="5073729"/>
                </a:cubicBezTo>
                <a:cubicBezTo>
                  <a:pt x="4153120" y="4996854"/>
                  <a:pt x="4306939" y="4919979"/>
                  <a:pt x="4383848" y="4843105"/>
                </a:cubicBezTo>
                <a:cubicBezTo>
                  <a:pt x="4460758" y="4843105"/>
                  <a:pt x="4537667" y="4843105"/>
                  <a:pt x="4537667" y="4766230"/>
                </a:cubicBezTo>
                <a:cubicBezTo>
                  <a:pt x="5152945" y="4381857"/>
                  <a:pt x="5768221" y="3920609"/>
                  <a:pt x="6383499" y="3613110"/>
                </a:cubicBezTo>
                <a:cubicBezTo>
                  <a:pt x="6383499" y="3613110"/>
                  <a:pt x="6460408" y="3613110"/>
                  <a:pt x="6460408" y="3613110"/>
                </a:cubicBezTo>
                <a:cubicBezTo>
                  <a:pt x="6537317" y="3536235"/>
                  <a:pt x="6691137" y="3459360"/>
                  <a:pt x="6844956" y="3382486"/>
                </a:cubicBezTo>
                <a:cubicBezTo>
                  <a:pt x="6844956" y="3382486"/>
                  <a:pt x="6921865" y="3382486"/>
                  <a:pt x="6921865" y="3382486"/>
                </a:cubicBezTo>
                <a:cubicBezTo>
                  <a:pt x="6998775" y="3305611"/>
                  <a:pt x="7075685" y="3305611"/>
                  <a:pt x="7152595" y="3228736"/>
                </a:cubicBezTo>
                <a:cubicBezTo>
                  <a:pt x="7460233" y="3074987"/>
                  <a:pt x="7844781" y="2921238"/>
                  <a:pt x="8152419" y="2767488"/>
                </a:cubicBezTo>
                <a:cubicBezTo>
                  <a:pt x="8229329" y="2767488"/>
                  <a:pt x="8383149" y="2767488"/>
                  <a:pt x="8460058" y="2690614"/>
                </a:cubicBezTo>
                <a:cubicBezTo>
                  <a:pt x="8767696" y="2536864"/>
                  <a:pt x="9229154" y="2306240"/>
                  <a:pt x="9536793" y="2229366"/>
                </a:cubicBezTo>
                <a:cubicBezTo>
                  <a:pt x="9536793" y="1998742"/>
                  <a:pt x="9382973" y="1306870"/>
                  <a:pt x="9382973" y="1229995"/>
                </a:cubicBezTo>
                <a:cubicBezTo>
                  <a:pt x="9382973" y="1229995"/>
                  <a:pt x="9382973" y="1153120"/>
                  <a:pt x="9382973" y="1153120"/>
                </a:cubicBezTo>
                <a:cubicBezTo>
                  <a:pt x="9306064" y="999371"/>
                  <a:pt x="9306064" y="845622"/>
                  <a:pt x="9306064" y="768747"/>
                </a:cubicBezTo>
                <a:cubicBezTo>
                  <a:pt x="9306064" y="768747"/>
                  <a:pt x="9306064" y="691872"/>
                  <a:pt x="9229154" y="614998"/>
                </a:cubicBezTo>
                <a:cubicBezTo>
                  <a:pt x="9229154" y="538123"/>
                  <a:pt x="9229154" y="461248"/>
                  <a:pt x="9152244" y="384374"/>
                </a:cubicBezTo>
                <a:cubicBezTo>
                  <a:pt x="9152244" y="384374"/>
                  <a:pt x="9152244" y="384374"/>
                  <a:pt x="9152244" y="307499"/>
                </a:cubicBezTo>
                <a:cubicBezTo>
                  <a:pt x="9152244" y="307499"/>
                  <a:pt x="9075335" y="307499"/>
                  <a:pt x="9075335" y="307499"/>
                </a:cubicBezTo>
                <a:cubicBezTo>
                  <a:pt x="9075335" y="307499"/>
                  <a:pt x="9075335" y="307499"/>
                  <a:pt x="9075335" y="230624"/>
                </a:cubicBezTo>
                <a:cubicBezTo>
                  <a:pt x="9075335" y="230624"/>
                  <a:pt x="8998425" y="230624"/>
                  <a:pt x="8998425" y="153750"/>
                </a:cubicBezTo>
                <a:cubicBezTo>
                  <a:pt x="8921516" y="76875"/>
                  <a:pt x="9075335" y="0"/>
                  <a:pt x="91522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CB365A-3940-48D2-8756-05AFC98C5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17" b="70964"/>
          <a:stretch/>
        </p:blipFill>
        <p:spPr>
          <a:xfrm flipH="1">
            <a:off x="5159805" y="1"/>
            <a:ext cx="7032194" cy="5120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003D6F-5894-4CB4-9AEE-8A6D3B2C3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9" r="454"/>
          <a:stretch/>
        </p:blipFill>
        <p:spPr>
          <a:xfrm flipH="1">
            <a:off x="0" y="0"/>
            <a:ext cx="5047387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7D19A0-80E4-440B-94C9-911062228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3" r="60462"/>
          <a:stretch/>
        </p:blipFill>
        <p:spPr>
          <a:xfrm flipH="1">
            <a:off x="8355496" y="5303520"/>
            <a:ext cx="383650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82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89051" y="1171575"/>
            <a:ext cx="3284726" cy="4543425"/>
          </a:xfrm>
          <a:custGeom>
            <a:avLst/>
            <a:gdLst>
              <a:gd name="connsiteX0" fmla="*/ 0 w 6553199"/>
              <a:gd name="connsiteY0" fmla="*/ 0 h 9086850"/>
              <a:gd name="connsiteX1" fmla="*/ 6553199 w 6553199"/>
              <a:gd name="connsiteY1" fmla="*/ 0 h 9086850"/>
              <a:gd name="connsiteX2" fmla="*/ 6553199 w 6553199"/>
              <a:gd name="connsiteY2" fmla="*/ 9086850 h 9086850"/>
              <a:gd name="connsiteX3" fmla="*/ 0 w 6553199"/>
              <a:gd name="connsiteY3" fmla="*/ 9086850 h 908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3199" h="9086850">
                <a:moveTo>
                  <a:pt x="0" y="0"/>
                </a:moveTo>
                <a:lnTo>
                  <a:pt x="6553199" y="0"/>
                </a:lnTo>
                <a:lnTo>
                  <a:pt x="6553199" y="9086850"/>
                </a:lnTo>
                <a:lnTo>
                  <a:pt x="0" y="9086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752251" y="2276475"/>
            <a:ext cx="1833335" cy="3324225"/>
          </a:xfrm>
          <a:custGeom>
            <a:avLst/>
            <a:gdLst>
              <a:gd name="connsiteX0" fmla="*/ 0 w 3657599"/>
              <a:gd name="connsiteY0" fmla="*/ 0 h 6648450"/>
              <a:gd name="connsiteX1" fmla="*/ 3657599 w 3657599"/>
              <a:gd name="connsiteY1" fmla="*/ 0 h 6648450"/>
              <a:gd name="connsiteX2" fmla="*/ 3657599 w 3657599"/>
              <a:gd name="connsiteY2" fmla="*/ 6648450 h 6648450"/>
              <a:gd name="connsiteX3" fmla="*/ 0 w 3657599"/>
              <a:gd name="connsiteY3" fmla="*/ 6648450 h 664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599" h="6648450">
                <a:moveTo>
                  <a:pt x="0" y="0"/>
                </a:moveTo>
                <a:lnTo>
                  <a:pt x="3657599" y="0"/>
                </a:lnTo>
                <a:lnTo>
                  <a:pt x="3657599" y="6648450"/>
                </a:lnTo>
                <a:lnTo>
                  <a:pt x="0" y="6648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79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502253" y="1819275"/>
            <a:ext cx="1833335" cy="3324225"/>
          </a:xfrm>
          <a:custGeom>
            <a:avLst/>
            <a:gdLst>
              <a:gd name="connsiteX0" fmla="*/ 0 w 3657599"/>
              <a:gd name="connsiteY0" fmla="*/ 0 h 6648450"/>
              <a:gd name="connsiteX1" fmla="*/ 3657599 w 3657599"/>
              <a:gd name="connsiteY1" fmla="*/ 0 h 6648450"/>
              <a:gd name="connsiteX2" fmla="*/ 3657599 w 3657599"/>
              <a:gd name="connsiteY2" fmla="*/ 6648450 h 6648450"/>
              <a:gd name="connsiteX3" fmla="*/ 0 w 3657599"/>
              <a:gd name="connsiteY3" fmla="*/ 6648450 h 664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599" h="6648450">
                <a:moveTo>
                  <a:pt x="0" y="0"/>
                </a:moveTo>
                <a:lnTo>
                  <a:pt x="3657599" y="0"/>
                </a:lnTo>
                <a:lnTo>
                  <a:pt x="3657599" y="6648450"/>
                </a:lnTo>
                <a:lnTo>
                  <a:pt x="0" y="6648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61277" y="1811655"/>
            <a:ext cx="1833335" cy="3324225"/>
          </a:xfrm>
          <a:custGeom>
            <a:avLst/>
            <a:gdLst>
              <a:gd name="connsiteX0" fmla="*/ 0 w 3657599"/>
              <a:gd name="connsiteY0" fmla="*/ 0 h 6648450"/>
              <a:gd name="connsiteX1" fmla="*/ 3657599 w 3657599"/>
              <a:gd name="connsiteY1" fmla="*/ 0 h 6648450"/>
              <a:gd name="connsiteX2" fmla="*/ 3657599 w 3657599"/>
              <a:gd name="connsiteY2" fmla="*/ 6648450 h 6648450"/>
              <a:gd name="connsiteX3" fmla="*/ 0 w 3657599"/>
              <a:gd name="connsiteY3" fmla="*/ 6648450 h 664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599" h="6648450">
                <a:moveTo>
                  <a:pt x="0" y="0"/>
                </a:moveTo>
                <a:lnTo>
                  <a:pt x="3657599" y="0"/>
                </a:lnTo>
                <a:lnTo>
                  <a:pt x="3657599" y="6648450"/>
                </a:lnTo>
                <a:lnTo>
                  <a:pt x="0" y="6648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1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580205" y="2571749"/>
            <a:ext cx="2189818" cy="3028951"/>
          </a:xfrm>
          <a:custGeom>
            <a:avLst/>
            <a:gdLst>
              <a:gd name="connsiteX0" fmla="*/ 0 w 6553199"/>
              <a:gd name="connsiteY0" fmla="*/ 0 h 9086850"/>
              <a:gd name="connsiteX1" fmla="*/ 6553199 w 6553199"/>
              <a:gd name="connsiteY1" fmla="*/ 0 h 9086850"/>
              <a:gd name="connsiteX2" fmla="*/ 6553199 w 6553199"/>
              <a:gd name="connsiteY2" fmla="*/ 9086850 h 9086850"/>
              <a:gd name="connsiteX3" fmla="*/ 0 w 6553199"/>
              <a:gd name="connsiteY3" fmla="*/ 9086850 h 908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3199" h="9086850">
                <a:moveTo>
                  <a:pt x="0" y="0"/>
                </a:moveTo>
                <a:lnTo>
                  <a:pt x="6553199" y="0"/>
                </a:lnTo>
                <a:lnTo>
                  <a:pt x="6553199" y="9086850"/>
                </a:lnTo>
                <a:lnTo>
                  <a:pt x="0" y="9086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266142" y="3384549"/>
            <a:ext cx="1222224" cy="2216151"/>
          </a:xfrm>
          <a:custGeom>
            <a:avLst/>
            <a:gdLst>
              <a:gd name="connsiteX0" fmla="*/ 0 w 3657599"/>
              <a:gd name="connsiteY0" fmla="*/ 0 h 6648450"/>
              <a:gd name="connsiteX1" fmla="*/ 3657599 w 3657599"/>
              <a:gd name="connsiteY1" fmla="*/ 0 h 6648450"/>
              <a:gd name="connsiteX2" fmla="*/ 3657599 w 3657599"/>
              <a:gd name="connsiteY2" fmla="*/ 6648450 h 6648450"/>
              <a:gd name="connsiteX3" fmla="*/ 0 w 3657599"/>
              <a:gd name="connsiteY3" fmla="*/ 6648450 h 664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599" h="6648450">
                <a:moveTo>
                  <a:pt x="0" y="0"/>
                </a:moveTo>
                <a:lnTo>
                  <a:pt x="3657599" y="0"/>
                </a:lnTo>
                <a:lnTo>
                  <a:pt x="3657599" y="6648450"/>
                </a:lnTo>
                <a:lnTo>
                  <a:pt x="0" y="6648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0617" y="1925896"/>
            <a:ext cx="5221227" cy="297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75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65440" y="1676400"/>
            <a:ext cx="5698898" cy="3619500"/>
          </a:xfrm>
          <a:custGeom>
            <a:avLst/>
            <a:gdLst>
              <a:gd name="connsiteX0" fmla="*/ 0 w 11369599"/>
              <a:gd name="connsiteY0" fmla="*/ 0 h 7239000"/>
              <a:gd name="connsiteX1" fmla="*/ 11369599 w 11369599"/>
              <a:gd name="connsiteY1" fmla="*/ 0 h 7239000"/>
              <a:gd name="connsiteX2" fmla="*/ 11369599 w 11369599"/>
              <a:gd name="connsiteY2" fmla="*/ 7239000 h 7239000"/>
              <a:gd name="connsiteX3" fmla="*/ 0 w 11369599"/>
              <a:gd name="connsiteY3" fmla="*/ 7239000 h 723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9599" h="7239000">
                <a:moveTo>
                  <a:pt x="0" y="0"/>
                </a:moveTo>
                <a:lnTo>
                  <a:pt x="11369599" y="0"/>
                </a:lnTo>
                <a:lnTo>
                  <a:pt x="11369599" y="7239000"/>
                </a:lnTo>
                <a:lnTo>
                  <a:pt x="0" y="723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9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6554" y="1752600"/>
            <a:ext cx="5698898" cy="3619500"/>
          </a:xfrm>
          <a:custGeom>
            <a:avLst/>
            <a:gdLst>
              <a:gd name="connsiteX0" fmla="*/ 0 w 11369599"/>
              <a:gd name="connsiteY0" fmla="*/ 0 h 7239000"/>
              <a:gd name="connsiteX1" fmla="*/ 11369599 w 11369599"/>
              <a:gd name="connsiteY1" fmla="*/ 0 h 7239000"/>
              <a:gd name="connsiteX2" fmla="*/ 11369599 w 11369599"/>
              <a:gd name="connsiteY2" fmla="*/ 7239000 h 7239000"/>
              <a:gd name="connsiteX3" fmla="*/ 0 w 11369599"/>
              <a:gd name="connsiteY3" fmla="*/ 7239000 h 723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9599" h="7239000">
                <a:moveTo>
                  <a:pt x="0" y="0"/>
                </a:moveTo>
                <a:lnTo>
                  <a:pt x="11369599" y="0"/>
                </a:lnTo>
                <a:lnTo>
                  <a:pt x="11369599" y="7239000"/>
                </a:lnTo>
                <a:lnTo>
                  <a:pt x="0" y="723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811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1673396" y="1943100"/>
            <a:ext cx="10503485" cy="2719173"/>
          </a:xfrm>
          <a:custGeom>
            <a:avLst/>
            <a:gdLst>
              <a:gd name="connsiteX0" fmla="*/ 20955000 w 20955000"/>
              <a:gd name="connsiteY0" fmla="*/ 0 h 5438346"/>
              <a:gd name="connsiteX1" fmla="*/ 20878800 w 20955000"/>
              <a:gd name="connsiteY1" fmla="*/ 5438346 h 5438346"/>
              <a:gd name="connsiteX2" fmla="*/ 2642972 w 20955000"/>
              <a:gd name="connsiteY2" fmla="*/ 5438346 h 5438346"/>
              <a:gd name="connsiteX3" fmla="*/ 0 w 20955000"/>
              <a:gd name="connsiteY3" fmla="*/ 2795373 h 5438346"/>
              <a:gd name="connsiteX4" fmla="*/ 2642972 w 20955000"/>
              <a:gd name="connsiteY4" fmla="*/ 152400 h 54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0" h="5438346">
                <a:moveTo>
                  <a:pt x="20955000" y="0"/>
                </a:moveTo>
                <a:lnTo>
                  <a:pt x="20878800" y="5438346"/>
                </a:lnTo>
                <a:lnTo>
                  <a:pt x="2642972" y="5438346"/>
                </a:lnTo>
                <a:cubicBezTo>
                  <a:pt x="1183299" y="5438346"/>
                  <a:pt x="0" y="4255047"/>
                  <a:pt x="0" y="2795373"/>
                </a:cubicBezTo>
                <a:cubicBezTo>
                  <a:pt x="0" y="1335699"/>
                  <a:pt x="1183299" y="152400"/>
                  <a:pt x="2642972" y="1524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95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73776" y="914400"/>
            <a:ext cx="6493064" cy="36957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5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-91508" y="1757577"/>
            <a:ext cx="10503485" cy="2719173"/>
          </a:xfrm>
          <a:custGeom>
            <a:avLst/>
            <a:gdLst>
              <a:gd name="connsiteX0" fmla="*/ 76200 w 20955000"/>
              <a:gd name="connsiteY0" fmla="*/ 0 h 5438346"/>
              <a:gd name="connsiteX1" fmla="*/ 18312028 w 20955000"/>
              <a:gd name="connsiteY1" fmla="*/ 0 h 5438346"/>
              <a:gd name="connsiteX2" fmla="*/ 20955000 w 20955000"/>
              <a:gd name="connsiteY2" fmla="*/ 2642973 h 5438346"/>
              <a:gd name="connsiteX3" fmla="*/ 18312028 w 20955000"/>
              <a:gd name="connsiteY3" fmla="*/ 5285946 h 5438346"/>
              <a:gd name="connsiteX4" fmla="*/ 0 w 20955000"/>
              <a:gd name="connsiteY4" fmla="*/ 5438346 h 54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0" h="5438346">
                <a:moveTo>
                  <a:pt x="76200" y="0"/>
                </a:moveTo>
                <a:lnTo>
                  <a:pt x="18312028" y="0"/>
                </a:lnTo>
                <a:cubicBezTo>
                  <a:pt x="19771700" y="0"/>
                  <a:pt x="20955000" y="1183299"/>
                  <a:pt x="20955000" y="2642973"/>
                </a:cubicBezTo>
                <a:cubicBezTo>
                  <a:pt x="20955000" y="4102647"/>
                  <a:pt x="19771700" y="5285946"/>
                  <a:pt x="18312028" y="5285946"/>
                </a:cubicBezTo>
                <a:lnTo>
                  <a:pt x="0" y="5438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58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2500"/>
            <a:ext cx="5872269" cy="2628900"/>
          </a:xfrm>
          <a:custGeom>
            <a:avLst/>
            <a:gdLst>
              <a:gd name="connsiteX0" fmla="*/ 0 w 11715483"/>
              <a:gd name="connsiteY0" fmla="*/ 0 h 5257800"/>
              <a:gd name="connsiteX1" fmla="*/ 11715483 w 11715483"/>
              <a:gd name="connsiteY1" fmla="*/ 0 h 5257800"/>
              <a:gd name="connsiteX2" fmla="*/ 9960504 w 11715483"/>
              <a:gd name="connsiteY2" fmla="*/ 5257800 h 5257800"/>
              <a:gd name="connsiteX3" fmla="*/ 0 w 11715483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483" h="5257800">
                <a:moveTo>
                  <a:pt x="0" y="0"/>
                </a:moveTo>
                <a:lnTo>
                  <a:pt x="11715483" y="0"/>
                </a:lnTo>
                <a:lnTo>
                  <a:pt x="9960504" y="5257800"/>
                </a:lnTo>
                <a:lnTo>
                  <a:pt x="0" y="5257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248778" y="952500"/>
            <a:ext cx="5938227" cy="2628900"/>
          </a:xfrm>
          <a:custGeom>
            <a:avLst/>
            <a:gdLst>
              <a:gd name="connsiteX0" fmla="*/ 1774691 w 11847072"/>
              <a:gd name="connsiteY0" fmla="*/ 0 h 5257800"/>
              <a:gd name="connsiteX1" fmla="*/ 11847072 w 11847072"/>
              <a:gd name="connsiteY1" fmla="*/ 0 h 5257800"/>
              <a:gd name="connsiteX2" fmla="*/ 11847072 w 11847072"/>
              <a:gd name="connsiteY2" fmla="*/ 5257800 h 5257800"/>
              <a:gd name="connsiteX3" fmla="*/ 0 w 11847072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47072" h="5257800">
                <a:moveTo>
                  <a:pt x="1774691" y="0"/>
                </a:moveTo>
                <a:lnTo>
                  <a:pt x="11847072" y="0"/>
                </a:lnTo>
                <a:lnTo>
                  <a:pt x="11847072" y="5257800"/>
                </a:lnTo>
                <a:lnTo>
                  <a:pt x="0" y="5257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-1" y="3771900"/>
            <a:ext cx="4918339" cy="2628900"/>
          </a:xfrm>
          <a:custGeom>
            <a:avLst/>
            <a:gdLst>
              <a:gd name="connsiteX0" fmla="*/ 0 w 9812342"/>
              <a:gd name="connsiteY0" fmla="*/ 0 h 5257800"/>
              <a:gd name="connsiteX1" fmla="*/ 9812342 w 9812342"/>
              <a:gd name="connsiteY1" fmla="*/ 0 h 5257800"/>
              <a:gd name="connsiteX2" fmla="*/ 8037290 w 9812342"/>
              <a:gd name="connsiteY2" fmla="*/ 5257800 h 5257800"/>
              <a:gd name="connsiteX3" fmla="*/ 0 w 9812342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2342" h="5257800">
                <a:moveTo>
                  <a:pt x="0" y="0"/>
                </a:moveTo>
                <a:lnTo>
                  <a:pt x="9812342" y="0"/>
                </a:lnTo>
                <a:lnTo>
                  <a:pt x="8037290" y="5257800"/>
                </a:lnTo>
                <a:lnTo>
                  <a:pt x="0" y="5257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260586" y="3779838"/>
            <a:ext cx="6946533" cy="2659063"/>
          </a:xfrm>
          <a:custGeom>
            <a:avLst/>
            <a:gdLst>
              <a:gd name="connsiteX0" fmla="*/ 13726939 w 13858695"/>
              <a:gd name="connsiteY0" fmla="*/ 0 h 5318125"/>
              <a:gd name="connsiteX1" fmla="*/ 13858695 w 13858695"/>
              <a:gd name="connsiteY1" fmla="*/ 0 h 5318125"/>
              <a:gd name="connsiteX2" fmla="*/ 13798283 w 13858695"/>
              <a:gd name="connsiteY2" fmla="*/ 5257135 h 5318125"/>
              <a:gd name="connsiteX3" fmla="*/ 0 w 13858695"/>
              <a:gd name="connsiteY3" fmla="*/ 5318125 h 5318125"/>
              <a:gd name="connsiteX4" fmla="*/ 1774691 w 13858695"/>
              <a:gd name="connsiteY4" fmla="*/ 60325 h 531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8695" h="5318125">
                <a:moveTo>
                  <a:pt x="13726939" y="0"/>
                </a:moveTo>
                <a:lnTo>
                  <a:pt x="13858695" y="0"/>
                </a:lnTo>
                <a:lnTo>
                  <a:pt x="13798283" y="5257135"/>
                </a:lnTo>
                <a:lnTo>
                  <a:pt x="0" y="5318125"/>
                </a:lnTo>
                <a:lnTo>
                  <a:pt x="1774691" y="60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08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67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11B67-1A58-40DF-8E74-8D634ADE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1309F-3A07-4EE0-8A40-789A5071E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227CFB-B136-416D-BD2A-B627D59F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89797-F82B-4940-9D97-E2A01749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26AC8-C66A-41E5-A7C6-BC9D7CD6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3159A-19B9-44FA-A117-BC55E8AB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72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811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19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134194" y="3429000"/>
            <a:ext cx="3170143" cy="3407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406107" y="0"/>
            <a:ext cx="2780323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134194" y="1"/>
            <a:ext cx="3170143" cy="332934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253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Grp="1"/>
          </p:cNvSpPr>
          <p:nvPr>
            <p:ph type="pic" sz="quarter" idx="10"/>
          </p:nvPr>
        </p:nvSpPr>
        <p:spPr>
          <a:xfrm>
            <a:off x="8655031" y="0"/>
            <a:ext cx="2940975" cy="4229100"/>
          </a:xfrm>
          <a:custGeom>
            <a:avLst/>
            <a:gdLst>
              <a:gd name="connsiteX0" fmla="*/ 0 w 5867398"/>
              <a:gd name="connsiteY0" fmla="*/ 0 h 8458200"/>
              <a:gd name="connsiteX1" fmla="*/ 5867398 w 5867398"/>
              <a:gd name="connsiteY1" fmla="*/ 0 h 8458200"/>
              <a:gd name="connsiteX2" fmla="*/ 5867398 w 5867398"/>
              <a:gd name="connsiteY2" fmla="*/ 5524500 h 8458200"/>
              <a:gd name="connsiteX3" fmla="*/ 2933698 w 5867398"/>
              <a:gd name="connsiteY3" fmla="*/ 8458200 h 8458200"/>
              <a:gd name="connsiteX4" fmla="*/ 3816 w 5867398"/>
              <a:gd name="connsiteY4" fmla="*/ 5675468 h 8458200"/>
              <a:gd name="connsiteX5" fmla="*/ 0 w 5867398"/>
              <a:gd name="connsiteY5" fmla="*/ 5524580 h 845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398" h="8458200">
                <a:moveTo>
                  <a:pt x="0" y="0"/>
                </a:moveTo>
                <a:lnTo>
                  <a:pt x="5867398" y="0"/>
                </a:lnTo>
                <a:lnTo>
                  <a:pt x="5867398" y="5524500"/>
                </a:lnTo>
                <a:cubicBezTo>
                  <a:pt x="5867398" y="7144738"/>
                  <a:pt x="4553938" y="8458200"/>
                  <a:pt x="2933698" y="8458200"/>
                </a:cubicBezTo>
                <a:cubicBezTo>
                  <a:pt x="1364094" y="8458200"/>
                  <a:pt x="82390" y="7225547"/>
                  <a:pt x="3816" y="5675468"/>
                </a:cubicBezTo>
                <a:lnTo>
                  <a:pt x="0" y="552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1"/>
          </p:nvPr>
        </p:nvSpPr>
        <p:spPr>
          <a:xfrm>
            <a:off x="5714056" y="2628900"/>
            <a:ext cx="2940975" cy="4229100"/>
          </a:xfrm>
          <a:custGeom>
            <a:avLst/>
            <a:gdLst>
              <a:gd name="connsiteX0" fmla="*/ 2933700 w 5867399"/>
              <a:gd name="connsiteY0" fmla="*/ 0 h 8458200"/>
              <a:gd name="connsiteX1" fmla="*/ 5867399 w 5867399"/>
              <a:gd name="connsiteY1" fmla="*/ 2933700 h 8458200"/>
              <a:gd name="connsiteX2" fmla="*/ 5867399 w 5867399"/>
              <a:gd name="connsiteY2" fmla="*/ 8458200 h 8458200"/>
              <a:gd name="connsiteX3" fmla="*/ 0 w 5867399"/>
              <a:gd name="connsiteY3" fmla="*/ 8458200 h 8458200"/>
              <a:gd name="connsiteX4" fmla="*/ 0 w 5867399"/>
              <a:gd name="connsiteY4" fmla="*/ 2933700 h 8458200"/>
              <a:gd name="connsiteX5" fmla="*/ 2933700 w 5867399"/>
              <a:gd name="connsiteY5" fmla="*/ 0 h 845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399" h="8458200">
                <a:moveTo>
                  <a:pt x="2933700" y="0"/>
                </a:moveTo>
                <a:cubicBezTo>
                  <a:pt x="4553938" y="0"/>
                  <a:pt x="5867399" y="1313462"/>
                  <a:pt x="5867399" y="2933700"/>
                </a:cubicBezTo>
                <a:lnTo>
                  <a:pt x="5867399" y="8458200"/>
                </a:lnTo>
                <a:lnTo>
                  <a:pt x="0" y="8458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4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443216" y="0"/>
            <a:ext cx="2940975" cy="4229100"/>
          </a:xfrm>
          <a:custGeom>
            <a:avLst/>
            <a:gdLst>
              <a:gd name="connsiteX0" fmla="*/ 0 w 5867398"/>
              <a:gd name="connsiteY0" fmla="*/ 0 h 8458200"/>
              <a:gd name="connsiteX1" fmla="*/ 5867398 w 5867398"/>
              <a:gd name="connsiteY1" fmla="*/ 0 h 8458200"/>
              <a:gd name="connsiteX2" fmla="*/ 5867398 w 5867398"/>
              <a:gd name="connsiteY2" fmla="*/ 5524500 h 8458200"/>
              <a:gd name="connsiteX3" fmla="*/ 2933698 w 5867398"/>
              <a:gd name="connsiteY3" fmla="*/ 8458200 h 8458200"/>
              <a:gd name="connsiteX4" fmla="*/ 3816 w 5867398"/>
              <a:gd name="connsiteY4" fmla="*/ 5675468 h 8458200"/>
              <a:gd name="connsiteX5" fmla="*/ 0 w 5867398"/>
              <a:gd name="connsiteY5" fmla="*/ 5524580 h 845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398" h="8458200">
                <a:moveTo>
                  <a:pt x="0" y="0"/>
                </a:moveTo>
                <a:lnTo>
                  <a:pt x="5867398" y="0"/>
                </a:lnTo>
                <a:lnTo>
                  <a:pt x="5867398" y="5524500"/>
                </a:lnTo>
                <a:cubicBezTo>
                  <a:pt x="5867398" y="7144738"/>
                  <a:pt x="4553938" y="8458200"/>
                  <a:pt x="2933698" y="8458200"/>
                </a:cubicBezTo>
                <a:cubicBezTo>
                  <a:pt x="1364094" y="8458200"/>
                  <a:pt x="82390" y="7225547"/>
                  <a:pt x="3816" y="5675468"/>
                </a:cubicBezTo>
                <a:lnTo>
                  <a:pt x="0" y="552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/>
          </p:nvPr>
        </p:nvSpPr>
        <p:spPr>
          <a:xfrm>
            <a:off x="3269608" y="2628900"/>
            <a:ext cx="2940975" cy="4229100"/>
          </a:xfrm>
          <a:custGeom>
            <a:avLst/>
            <a:gdLst>
              <a:gd name="connsiteX0" fmla="*/ 2933700 w 5867399"/>
              <a:gd name="connsiteY0" fmla="*/ 0 h 8458200"/>
              <a:gd name="connsiteX1" fmla="*/ 5867399 w 5867399"/>
              <a:gd name="connsiteY1" fmla="*/ 2933700 h 8458200"/>
              <a:gd name="connsiteX2" fmla="*/ 5867399 w 5867399"/>
              <a:gd name="connsiteY2" fmla="*/ 8458200 h 8458200"/>
              <a:gd name="connsiteX3" fmla="*/ 0 w 5867399"/>
              <a:gd name="connsiteY3" fmla="*/ 8458200 h 8458200"/>
              <a:gd name="connsiteX4" fmla="*/ 0 w 5867399"/>
              <a:gd name="connsiteY4" fmla="*/ 2933700 h 8458200"/>
              <a:gd name="connsiteX5" fmla="*/ 2933700 w 5867399"/>
              <a:gd name="connsiteY5" fmla="*/ 0 h 845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399" h="8458200">
                <a:moveTo>
                  <a:pt x="2933700" y="0"/>
                </a:moveTo>
                <a:cubicBezTo>
                  <a:pt x="4553938" y="0"/>
                  <a:pt x="5867399" y="1313462"/>
                  <a:pt x="5867399" y="2933700"/>
                </a:cubicBezTo>
                <a:lnTo>
                  <a:pt x="5867399" y="8458200"/>
                </a:lnTo>
                <a:lnTo>
                  <a:pt x="0" y="8458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28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664089" y="1513172"/>
            <a:ext cx="4075039" cy="4659028"/>
          </a:xfrm>
          <a:custGeom>
            <a:avLst/>
            <a:gdLst>
              <a:gd name="connsiteX0" fmla="*/ 4626110 w 6392786"/>
              <a:gd name="connsiteY0" fmla="*/ 359 h 7327055"/>
              <a:gd name="connsiteX1" fmla="*/ 5641318 w 6392786"/>
              <a:gd name="connsiteY1" fmla="*/ 327209 h 7327055"/>
              <a:gd name="connsiteX2" fmla="*/ 6051806 w 6392786"/>
              <a:gd name="connsiteY2" fmla="*/ 2879207 h 7327055"/>
              <a:gd name="connsiteX3" fmla="*/ 3327476 w 6392786"/>
              <a:gd name="connsiteY3" fmla="*/ 6575104 h 7327055"/>
              <a:gd name="connsiteX4" fmla="*/ 774945 w 6392786"/>
              <a:gd name="connsiteY4" fmla="*/ 6986534 h 7327055"/>
              <a:gd name="connsiteX5" fmla="*/ 327669 w 6392786"/>
              <a:gd name="connsiteY5" fmla="*/ 4460128 h 7327055"/>
              <a:gd name="connsiteX6" fmla="*/ 3114368 w 6392786"/>
              <a:gd name="connsiteY6" fmla="*/ 775412 h 7327055"/>
              <a:gd name="connsiteX7" fmla="*/ 4626110 w 6392786"/>
              <a:gd name="connsiteY7" fmla="*/ 359 h 732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786" h="7327055">
                <a:moveTo>
                  <a:pt x="4626110" y="359"/>
                </a:moveTo>
                <a:cubicBezTo>
                  <a:pt x="4976060" y="7274"/>
                  <a:pt x="5329503" y="114394"/>
                  <a:pt x="5641318" y="327209"/>
                </a:cubicBezTo>
                <a:cubicBezTo>
                  <a:pt x="6436036" y="920306"/>
                  <a:pt x="6645301" y="2084371"/>
                  <a:pt x="6051806" y="2879207"/>
                </a:cubicBezTo>
                <a:cubicBezTo>
                  <a:pt x="6051806" y="2879207"/>
                  <a:pt x="6051806" y="2879207"/>
                  <a:pt x="3327476" y="6575104"/>
                </a:cubicBezTo>
                <a:cubicBezTo>
                  <a:pt x="2733980" y="7369939"/>
                  <a:pt x="1569663" y="7579631"/>
                  <a:pt x="774945" y="6986534"/>
                </a:cubicBezTo>
                <a:cubicBezTo>
                  <a:pt x="-56562" y="6419028"/>
                  <a:pt x="-240246" y="5291736"/>
                  <a:pt x="327669" y="4460128"/>
                </a:cubicBezTo>
                <a:cubicBezTo>
                  <a:pt x="327669" y="4460128"/>
                  <a:pt x="327669" y="4460128"/>
                  <a:pt x="3114368" y="775412"/>
                </a:cubicBezTo>
                <a:cubicBezTo>
                  <a:pt x="3469315" y="255657"/>
                  <a:pt x="4042861" y="-11166"/>
                  <a:pt x="4626110" y="359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027405" y="2310089"/>
            <a:ext cx="2556830" cy="2923247"/>
          </a:xfrm>
          <a:custGeom>
            <a:avLst/>
            <a:gdLst>
              <a:gd name="connsiteX0" fmla="*/ 4626110 w 6392786"/>
              <a:gd name="connsiteY0" fmla="*/ 359 h 7327055"/>
              <a:gd name="connsiteX1" fmla="*/ 5641318 w 6392786"/>
              <a:gd name="connsiteY1" fmla="*/ 327209 h 7327055"/>
              <a:gd name="connsiteX2" fmla="*/ 6051806 w 6392786"/>
              <a:gd name="connsiteY2" fmla="*/ 2879207 h 7327055"/>
              <a:gd name="connsiteX3" fmla="*/ 3327476 w 6392786"/>
              <a:gd name="connsiteY3" fmla="*/ 6575104 h 7327055"/>
              <a:gd name="connsiteX4" fmla="*/ 774945 w 6392786"/>
              <a:gd name="connsiteY4" fmla="*/ 6986534 h 7327055"/>
              <a:gd name="connsiteX5" fmla="*/ 327669 w 6392786"/>
              <a:gd name="connsiteY5" fmla="*/ 4460128 h 7327055"/>
              <a:gd name="connsiteX6" fmla="*/ 3114368 w 6392786"/>
              <a:gd name="connsiteY6" fmla="*/ 775412 h 7327055"/>
              <a:gd name="connsiteX7" fmla="*/ 4626110 w 6392786"/>
              <a:gd name="connsiteY7" fmla="*/ 359 h 732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786" h="7327055">
                <a:moveTo>
                  <a:pt x="4626110" y="359"/>
                </a:moveTo>
                <a:cubicBezTo>
                  <a:pt x="4976060" y="7274"/>
                  <a:pt x="5329503" y="114394"/>
                  <a:pt x="5641318" y="327209"/>
                </a:cubicBezTo>
                <a:cubicBezTo>
                  <a:pt x="6436036" y="920306"/>
                  <a:pt x="6645301" y="2084371"/>
                  <a:pt x="6051806" y="2879207"/>
                </a:cubicBezTo>
                <a:cubicBezTo>
                  <a:pt x="6051806" y="2879207"/>
                  <a:pt x="6051806" y="2879207"/>
                  <a:pt x="3327476" y="6575104"/>
                </a:cubicBezTo>
                <a:cubicBezTo>
                  <a:pt x="2733980" y="7369939"/>
                  <a:pt x="1569663" y="7579631"/>
                  <a:pt x="774945" y="6986534"/>
                </a:cubicBezTo>
                <a:cubicBezTo>
                  <a:pt x="-56562" y="6419028"/>
                  <a:pt x="-240246" y="5291736"/>
                  <a:pt x="327669" y="4460128"/>
                </a:cubicBezTo>
                <a:cubicBezTo>
                  <a:pt x="327669" y="4460128"/>
                  <a:pt x="327669" y="4460128"/>
                  <a:pt x="3114368" y="775412"/>
                </a:cubicBezTo>
                <a:cubicBezTo>
                  <a:pt x="3469315" y="255657"/>
                  <a:pt x="4042861" y="-11166"/>
                  <a:pt x="4626110" y="359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81410" y="1513172"/>
            <a:ext cx="4075039" cy="4659028"/>
          </a:xfrm>
          <a:custGeom>
            <a:avLst/>
            <a:gdLst>
              <a:gd name="connsiteX0" fmla="*/ 4626110 w 6392786"/>
              <a:gd name="connsiteY0" fmla="*/ 359 h 7327055"/>
              <a:gd name="connsiteX1" fmla="*/ 5641318 w 6392786"/>
              <a:gd name="connsiteY1" fmla="*/ 327209 h 7327055"/>
              <a:gd name="connsiteX2" fmla="*/ 6051806 w 6392786"/>
              <a:gd name="connsiteY2" fmla="*/ 2879207 h 7327055"/>
              <a:gd name="connsiteX3" fmla="*/ 3327476 w 6392786"/>
              <a:gd name="connsiteY3" fmla="*/ 6575104 h 7327055"/>
              <a:gd name="connsiteX4" fmla="*/ 774945 w 6392786"/>
              <a:gd name="connsiteY4" fmla="*/ 6986534 h 7327055"/>
              <a:gd name="connsiteX5" fmla="*/ 327669 w 6392786"/>
              <a:gd name="connsiteY5" fmla="*/ 4460128 h 7327055"/>
              <a:gd name="connsiteX6" fmla="*/ 3114368 w 6392786"/>
              <a:gd name="connsiteY6" fmla="*/ 775412 h 7327055"/>
              <a:gd name="connsiteX7" fmla="*/ 4626110 w 6392786"/>
              <a:gd name="connsiteY7" fmla="*/ 359 h 732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786" h="7327055">
                <a:moveTo>
                  <a:pt x="4626110" y="359"/>
                </a:moveTo>
                <a:cubicBezTo>
                  <a:pt x="4976060" y="7274"/>
                  <a:pt x="5329503" y="114394"/>
                  <a:pt x="5641318" y="327209"/>
                </a:cubicBezTo>
                <a:cubicBezTo>
                  <a:pt x="6436036" y="920306"/>
                  <a:pt x="6645301" y="2084371"/>
                  <a:pt x="6051806" y="2879207"/>
                </a:cubicBezTo>
                <a:cubicBezTo>
                  <a:pt x="6051806" y="2879207"/>
                  <a:pt x="6051806" y="2879207"/>
                  <a:pt x="3327476" y="6575104"/>
                </a:cubicBezTo>
                <a:cubicBezTo>
                  <a:pt x="2733980" y="7369939"/>
                  <a:pt x="1569663" y="7579631"/>
                  <a:pt x="774945" y="6986534"/>
                </a:cubicBezTo>
                <a:cubicBezTo>
                  <a:pt x="-56562" y="6419028"/>
                  <a:pt x="-240246" y="5291736"/>
                  <a:pt x="327669" y="4460128"/>
                </a:cubicBezTo>
                <a:cubicBezTo>
                  <a:pt x="327669" y="4460128"/>
                  <a:pt x="327669" y="4460128"/>
                  <a:pt x="3114368" y="775412"/>
                </a:cubicBezTo>
                <a:cubicBezTo>
                  <a:pt x="3469315" y="255657"/>
                  <a:pt x="4042861" y="-11166"/>
                  <a:pt x="4626110" y="359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871149" y="2310089"/>
            <a:ext cx="2556830" cy="2923247"/>
          </a:xfrm>
          <a:custGeom>
            <a:avLst/>
            <a:gdLst>
              <a:gd name="connsiteX0" fmla="*/ 4626110 w 6392786"/>
              <a:gd name="connsiteY0" fmla="*/ 359 h 7327055"/>
              <a:gd name="connsiteX1" fmla="*/ 5641318 w 6392786"/>
              <a:gd name="connsiteY1" fmla="*/ 327209 h 7327055"/>
              <a:gd name="connsiteX2" fmla="*/ 6051806 w 6392786"/>
              <a:gd name="connsiteY2" fmla="*/ 2879207 h 7327055"/>
              <a:gd name="connsiteX3" fmla="*/ 3327476 w 6392786"/>
              <a:gd name="connsiteY3" fmla="*/ 6575104 h 7327055"/>
              <a:gd name="connsiteX4" fmla="*/ 774945 w 6392786"/>
              <a:gd name="connsiteY4" fmla="*/ 6986534 h 7327055"/>
              <a:gd name="connsiteX5" fmla="*/ 327669 w 6392786"/>
              <a:gd name="connsiteY5" fmla="*/ 4460128 h 7327055"/>
              <a:gd name="connsiteX6" fmla="*/ 3114368 w 6392786"/>
              <a:gd name="connsiteY6" fmla="*/ 775412 h 7327055"/>
              <a:gd name="connsiteX7" fmla="*/ 4626110 w 6392786"/>
              <a:gd name="connsiteY7" fmla="*/ 359 h 732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786" h="7327055">
                <a:moveTo>
                  <a:pt x="4626110" y="359"/>
                </a:moveTo>
                <a:cubicBezTo>
                  <a:pt x="4976060" y="7274"/>
                  <a:pt x="5329503" y="114394"/>
                  <a:pt x="5641318" y="327209"/>
                </a:cubicBezTo>
                <a:cubicBezTo>
                  <a:pt x="6436036" y="920306"/>
                  <a:pt x="6645301" y="2084371"/>
                  <a:pt x="6051806" y="2879207"/>
                </a:cubicBezTo>
                <a:cubicBezTo>
                  <a:pt x="6051806" y="2879207"/>
                  <a:pt x="6051806" y="2879207"/>
                  <a:pt x="3327476" y="6575104"/>
                </a:cubicBezTo>
                <a:cubicBezTo>
                  <a:pt x="2733980" y="7369939"/>
                  <a:pt x="1569663" y="7579631"/>
                  <a:pt x="774945" y="6986534"/>
                </a:cubicBezTo>
                <a:cubicBezTo>
                  <a:pt x="-56562" y="6419028"/>
                  <a:pt x="-240246" y="5291736"/>
                  <a:pt x="327669" y="4460128"/>
                </a:cubicBezTo>
                <a:cubicBezTo>
                  <a:pt x="327669" y="4460128"/>
                  <a:pt x="327669" y="4460128"/>
                  <a:pt x="3114368" y="775412"/>
                </a:cubicBezTo>
                <a:cubicBezTo>
                  <a:pt x="3469315" y="255657"/>
                  <a:pt x="4042861" y="-11166"/>
                  <a:pt x="4626110" y="359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532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0"/>
          </p:nvPr>
        </p:nvSpPr>
        <p:spPr>
          <a:xfrm>
            <a:off x="3193218" y="3200400"/>
            <a:ext cx="2940976" cy="3657600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1"/>
          </p:nvPr>
        </p:nvSpPr>
        <p:spPr>
          <a:xfrm>
            <a:off x="6411432" y="3200400"/>
            <a:ext cx="2940976" cy="3657600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63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53429" y="117031"/>
            <a:ext cx="2738571" cy="2511869"/>
          </a:xfrm>
          <a:custGeom>
            <a:avLst/>
            <a:gdLst>
              <a:gd name="connsiteX0" fmla="*/ 5463591 w 5463591"/>
              <a:gd name="connsiteY0" fmla="*/ 0 h 5023738"/>
              <a:gd name="connsiteX1" fmla="*/ 5463591 w 5463591"/>
              <a:gd name="connsiteY1" fmla="*/ 3924025 h 5023738"/>
              <a:gd name="connsiteX2" fmla="*/ 5322219 w 5463591"/>
              <a:gd name="connsiteY2" fmla="*/ 3972101 h 5023738"/>
              <a:gd name="connsiteX3" fmla="*/ 2514567 w 5463591"/>
              <a:gd name="connsiteY3" fmla="*/ 4926881 h 5023738"/>
              <a:gd name="connsiteX4" fmla="*/ 120500 w 5463591"/>
              <a:gd name="connsiteY4" fmla="*/ 3776369 h 5023738"/>
              <a:gd name="connsiteX5" fmla="*/ 1225455 w 5463591"/>
              <a:gd name="connsiteY5" fmla="*/ 1383303 h 5023738"/>
              <a:gd name="connsiteX6" fmla="*/ 5327441 w 5463591"/>
              <a:gd name="connsiteY6" fmla="*/ 44438 h 502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3591" h="5023738">
                <a:moveTo>
                  <a:pt x="5463591" y="0"/>
                </a:moveTo>
                <a:lnTo>
                  <a:pt x="5463591" y="3924025"/>
                </a:lnTo>
                <a:lnTo>
                  <a:pt x="5322219" y="3972101"/>
                </a:lnTo>
                <a:cubicBezTo>
                  <a:pt x="4673355" y="4192756"/>
                  <a:pt x="3770589" y="4499754"/>
                  <a:pt x="2514567" y="4926881"/>
                </a:cubicBezTo>
                <a:cubicBezTo>
                  <a:pt x="1547733" y="5249025"/>
                  <a:pt x="442778" y="4742799"/>
                  <a:pt x="120500" y="3776369"/>
                </a:cubicBezTo>
                <a:cubicBezTo>
                  <a:pt x="-247819" y="2809939"/>
                  <a:pt x="258619" y="1751467"/>
                  <a:pt x="1225455" y="1383303"/>
                </a:cubicBezTo>
                <a:cubicBezTo>
                  <a:pt x="1225455" y="1383303"/>
                  <a:pt x="1225455" y="1383303"/>
                  <a:pt x="5327441" y="44438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-3056" y="1790700"/>
            <a:ext cx="2839469" cy="2560034"/>
          </a:xfrm>
          <a:custGeom>
            <a:avLst/>
            <a:gdLst>
              <a:gd name="connsiteX0" fmla="*/ 3904084 w 5664888"/>
              <a:gd name="connsiteY0" fmla="*/ 1803 h 5120068"/>
              <a:gd name="connsiteX1" fmla="*/ 5567991 w 5664888"/>
              <a:gd name="connsiteY1" fmla="*/ 1224942 h 5120068"/>
              <a:gd name="connsiteX2" fmla="*/ 4416996 w 5664888"/>
              <a:gd name="connsiteY2" fmla="*/ 3618008 h 5120068"/>
              <a:gd name="connsiteX3" fmla="*/ 356866 w 5664888"/>
              <a:gd name="connsiteY3" fmla="*/ 4998711 h 5120068"/>
              <a:gd name="connsiteX4" fmla="*/ 0 w 5664888"/>
              <a:gd name="connsiteY4" fmla="*/ 5120068 h 5120068"/>
              <a:gd name="connsiteX5" fmla="*/ 0 w 5664888"/>
              <a:gd name="connsiteY5" fmla="*/ 1156399 h 5120068"/>
              <a:gd name="connsiteX6" fmla="*/ 128172 w 5664888"/>
              <a:gd name="connsiteY6" fmla="*/ 1114565 h 5120068"/>
              <a:gd name="connsiteX7" fmla="*/ 3173922 w 5664888"/>
              <a:gd name="connsiteY7" fmla="*/ 120449 h 5120068"/>
              <a:gd name="connsiteX8" fmla="*/ 3904084 w 5664888"/>
              <a:gd name="connsiteY8" fmla="*/ 1803 h 512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4888" h="5120068">
                <a:moveTo>
                  <a:pt x="3904084" y="1803"/>
                </a:moveTo>
                <a:cubicBezTo>
                  <a:pt x="4627053" y="34161"/>
                  <a:pt x="5291752" y="500119"/>
                  <a:pt x="5567991" y="1224942"/>
                </a:cubicBezTo>
                <a:cubicBezTo>
                  <a:pt x="5890268" y="2191372"/>
                  <a:pt x="5383831" y="3295865"/>
                  <a:pt x="4416996" y="3618008"/>
                </a:cubicBezTo>
                <a:cubicBezTo>
                  <a:pt x="4416996" y="3618008"/>
                  <a:pt x="4416996" y="3618008"/>
                  <a:pt x="356866" y="4998711"/>
                </a:cubicBezTo>
                <a:lnTo>
                  <a:pt x="0" y="5120068"/>
                </a:lnTo>
                <a:lnTo>
                  <a:pt x="0" y="1156399"/>
                </a:lnTo>
                <a:lnTo>
                  <a:pt x="128172" y="1114565"/>
                </a:lnTo>
                <a:cubicBezTo>
                  <a:pt x="794602" y="897046"/>
                  <a:pt x="1763955" y="580655"/>
                  <a:pt x="3173922" y="120449"/>
                </a:cubicBezTo>
                <a:cubicBezTo>
                  <a:pt x="3415631" y="28408"/>
                  <a:pt x="3663095" y="-8983"/>
                  <a:pt x="3904084" y="180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444422" y="2401363"/>
            <a:ext cx="2738571" cy="2511869"/>
          </a:xfrm>
          <a:custGeom>
            <a:avLst/>
            <a:gdLst>
              <a:gd name="connsiteX0" fmla="*/ 5463591 w 5463591"/>
              <a:gd name="connsiteY0" fmla="*/ 0 h 5023738"/>
              <a:gd name="connsiteX1" fmla="*/ 5463591 w 5463591"/>
              <a:gd name="connsiteY1" fmla="*/ 3924025 h 5023738"/>
              <a:gd name="connsiteX2" fmla="*/ 5322219 w 5463591"/>
              <a:gd name="connsiteY2" fmla="*/ 3972101 h 5023738"/>
              <a:gd name="connsiteX3" fmla="*/ 2514567 w 5463591"/>
              <a:gd name="connsiteY3" fmla="*/ 4926881 h 5023738"/>
              <a:gd name="connsiteX4" fmla="*/ 120500 w 5463591"/>
              <a:gd name="connsiteY4" fmla="*/ 3776369 h 5023738"/>
              <a:gd name="connsiteX5" fmla="*/ 1225455 w 5463591"/>
              <a:gd name="connsiteY5" fmla="*/ 1383303 h 5023738"/>
              <a:gd name="connsiteX6" fmla="*/ 5327441 w 5463591"/>
              <a:gd name="connsiteY6" fmla="*/ 44438 h 502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3591" h="5023738">
                <a:moveTo>
                  <a:pt x="5463591" y="0"/>
                </a:moveTo>
                <a:lnTo>
                  <a:pt x="5463591" y="3924025"/>
                </a:lnTo>
                <a:lnTo>
                  <a:pt x="5322219" y="3972101"/>
                </a:lnTo>
                <a:cubicBezTo>
                  <a:pt x="4673355" y="4192756"/>
                  <a:pt x="3770589" y="4499754"/>
                  <a:pt x="2514567" y="4926881"/>
                </a:cubicBezTo>
                <a:cubicBezTo>
                  <a:pt x="1547733" y="5249025"/>
                  <a:pt x="442778" y="4742799"/>
                  <a:pt x="120500" y="3776369"/>
                </a:cubicBezTo>
                <a:cubicBezTo>
                  <a:pt x="-247819" y="2809939"/>
                  <a:pt x="258619" y="1751467"/>
                  <a:pt x="1225455" y="1383303"/>
                </a:cubicBezTo>
                <a:cubicBezTo>
                  <a:pt x="1225455" y="1383303"/>
                  <a:pt x="1225455" y="1383303"/>
                  <a:pt x="5327441" y="44438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-18175" y="4152900"/>
            <a:ext cx="2839469" cy="2560034"/>
          </a:xfrm>
          <a:custGeom>
            <a:avLst/>
            <a:gdLst>
              <a:gd name="connsiteX0" fmla="*/ 3904084 w 5664888"/>
              <a:gd name="connsiteY0" fmla="*/ 1803 h 5120068"/>
              <a:gd name="connsiteX1" fmla="*/ 5567991 w 5664888"/>
              <a:gd name="connsiteY1" fmla="*/ 1224942 h 5120068"/>
              <a:gd name="connsiteX2" fmla="*/ 4416996 w 5664888"/>
              <a:gd name="connsiteY2" fmla="*/ 3618008 h 5120068"/>
              <a:gd name="connsiteX3" fmla="*/ 356866 w 5664888"/>
              <a:gd name="connsiteY3" fmla="*/ 4998711 h 5120068"/>
              <a:gd name="connsiteX4" fmla="*/ 0 w 5664888"/>
              <a:gd name="connsiteY4" fmla="*/ 5120068 h 5120068"/>
              <a:gd name="connsiteX5" fmla="*/ 0 w 5664888"/>
              <a:gd name="connsiteY5" fmla="*/ 1156399 h 5120068"/>
              <a:gd name="connsiteX6" fmla="*/ 128172 w 5664888"/>
              <a:gd name="connsiteY6" fmla="*/ 1114565 h 5120068"/>
              <a:gd name="connsiteX7" fmla="*/ 3173922 w 5664888"/>
              <a:gd name="connsiteY7" fmla="*/ 120449 h 5120068"/>
              <a:gd name="connsiteX8" fmla="*/ 3904084 w 5664888"/>
              <a:gd name="connsiteY8" fmla="*/ 1803 h 512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4888" h="5120068">
                <a:moveTo>
                  <a:pt x="3904084" y="1803"/>
                </a:moveTo>
                <a:cubicBezTo>
                  <a:pt x="4627053" y="34161"/>
                  <a:pt x="5291752" y="500119"/>
                  <a:pt x="5567991" y="1224942"/>
                </a:cubicBezTo>
                <a:cubicBezTo>
                  <a:pt x="5890268" y="2191372"/>
                  <a:pt x="5383831" y="3295865"/>
                  <a:pt x="4416996" y="3618008"/>
                </a:cubicBezTo>
                <a:cubicBezTo>
                  <a:pt x="4416996" y="3618008"/>
                  <a:pt x="4416996" y="3618008"/>
                  <a:pt x="356866" y="4998711"/>
                </a:cubicBezTo>
                <a:lnTo>
                  <a:pt x="0" y="5120068"/>
                </a:lnTo>
                <a:lnTo>
                  <a:pt x="0" y="1156399"/>
                </a:lnTo>
                <a:lnTo>
                  <a:pt x="128172" y="1114565"/>
                </a:lnTo>
                <a:cubicBezTo>
                  <a:pt x="794602" y="897046"/>
                  <a:pt x="1763955" y="580655"/>
                  <a:pt x="3173922" y="120449"/>
                </a:cubicBezTo>
                <a:cubicBezTo>
                  <a:pt x="3415631" y="28408"/>
                  <a:pt x="3663095" y="-8983"/>
                  <a:pt x="3904084" y="180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803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7119" cy="44577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22313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0" y="2897982"/>
            <a:ext cx="12204731" cy="3960019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346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03A0-FFDA-45EB-99B8-AFE8F2BD5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77269-8F0B-421E-B7A3-C88EB706B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749DDA-32B5-4657-9A0E-57349865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D797E-3314-469B-B571-36E9DD3E1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F283BC-1BB7-4C59-B907-AA50EF69F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6750FC-4D62-41F6-8A39-DAA0AB99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C17B46-0461-485C-9B96-061A53D9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F48CE4-38BD-49CE-B7E1-56DC3753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413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3"/>
          <p:cNvSpPr>
            <a:spLocks noGrp="1"/>
          </p:cNvSpPr>
          <p:nvPr>
            <p:ph type="pic" sz="quarter" idx="10"/>
          </p:nvPr>
        </p:nvSpPr>
        <p:spPr>
          <a:xfrm>
            <a:off x="5064749" y="0"/>
            <a:ext cx="7127251" cy="6858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09462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รูปภาพ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95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9525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1485900"/>
            <a:ext cx="12192000" cy="23622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985064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รูปภาพ 14"/>
          <p:cNvSpPr>
            <a:spLocks noGrp="1"/>
          </p:cNvSpPr>
          <p:nvPr>
            <p:ph type="pic" sz="quarter" idx="10"/>
          </p:nvPr>
        </p:nvSpPr>
        <p:spPr>
          <a:xfrm>
            <a:off x="0" y="1485900"/>
            <a:ext cx="10297394" cy="33528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1795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2849468" y="1371600"/>
            <a:ext cx="2788198" cy="3467595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 5"/>
          <p:cNvSpPr>
            <a:spLocks noGrp="1"/>
          </p:cNvSpPr>
          <p:nvPr>
            <p:ph type="pic" sz="quarter" idx="11"/>
          </p:nvPr>
        </p:nvSpPr>
        <p:spPr>
          <a:xfrm>
            <a:off x="6745306" y="1371600"/>
            <a:ext cx="2788198" cy="3467595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82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863355" y="1110343"/>
            <a:ext cx="4621533" cy="5747657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18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6286972" y="1110343"/>
            <a:ext cx="4621533" cy="5747657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33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4530026" y="1371600"/>
            <a:ext cx="3437504" cy="2760009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1806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829055" y="1295400"/>
            <a:ext cx="2832919" cy="2824110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749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/>
          </p:nvPr>
        </p:nvSpPr>
        <p:spPr>
          <a:xfrm>
            <a:off x="1932800" y="1828800"/>
            <a:ext cx="2267400" cy="2819895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5"/>
          </p:nvPr>
        </p:nvSpPr>
        <p:spPr>
          <a:xfrm>
            <a:off x="5068993" y="1828800"/>
            <a:ext cx="2267400" cy="2819895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6"/>
          </p:nvPr>
        </p:nvSpPr>
        <p:spPr>
          <a:xfrm>
            <a:off x="8297356" y="1828800"/>
            <a:ext cx="2267400" cy="2819895"/>
          </a:xfrm>
          <a:custGeom>
            <a:avLst/>
            <a:gdLst>
              <a:gd name="connsiteX0" fmla="*/ 2933700 w 5867400"/>
              <a:gd name="connsiteY0" fmla="*/ 0 h 7315200"/>
              <a:gd name="connsiteX1" fmla="*/ 5867400 w 5867400"/>
              <a:gd name="connsiteY1" fmla="*/ 2933700 h 7315200"/>
              <a:gd name="connsiteX2" fmla="*/ 5867400 w 5867400"/>
              <a:gd name="connsiteY2" fmla="*/ 7315200 h 7315200"/>
              <a:gd name="connsiteX3" fmla="*/ 0 w 5867400"/>
              <a:gd name="connsiteY3" fmla="*/ 7315200 h 7315200"/>
              <a:gd name="connsiteX4" fmla="*/ 0 w 5867400"/>
              <a:gd name="connsiteY4" fmla="*/ 2933700 h 7315200"/>
              <a:gd name="connsiteX5" fmla="*/ 2933700 w 5867400"/>
              <a:gd name="connsiteY5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0" h="7315200">
                <a:moveTo>
                  <a:pt x="2933700" y="0"/>
                </a:moveTo>
                <a:cubicBezTo>
                  <a:pt x="4553938" y="0"/>
                  <a:pt x="5867400" y="1313462"/>
                  <a:pt x="5867400" y="2933700"/>
                </a:cubicBezTo>
                <a:lnTo>
                  <a:pt x="5867400" y="7315200"/>
                </a:lnTo>
                <a:lnTo>
                  <a:pt x="0" y="7315200"/>
                </a:lnTo>
                <a:lnTo>
                  <a:pt x="0" y="2933700"/>
                </a:lnTo>
                <a:cubicBezTo>
                  <a:pt x="0" y="1313462"/>
                  <a:pt x="1313462" y="0"/>
                  <a:pt x="2933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C635B-934E-4C4E-A145-2E7A2C82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EA8B23-5446-4E4A-AE90-39E3035F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1DD4B0-244D-4B79-B763-83082B4C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AC5EC5-BBE0-47EF-9509-6DAEDAD0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369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4884651" y="12954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1703633" y="12954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8173621" y="12954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4922846" y="40767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1741827" y="40767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8" name="ตัวแทนรูปภาพ 14"/>
          <p:cNvSpPr>
            <a:spLocks noGrp="1"/>
          </p:cNvSpPr>
          <p:nvPr>
            <p:ph type="pic" sz="quarter" idx="17"/>
          </p:nvPr>
        </p:nvSpPr>
        <p:spPr>
          <a:xfrm>
            <a:off x="8211816" y="40767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91133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4"/>
          <p:cNvSpPr>
            <a:spLocks noGrp="1"/>
          </p:cNvSpPr>
          <p:nvPr>
            <p:ph type="pic" sz="quarter" idx="11"/>
          </p:nvPr>
        </p:nvSpPr>
        <p:spPr>
          <a:xfrm>
            <a:off x="4846457" y="15240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4" name="ตัวแทนรูปภาพ 14"/>
          <p:cNvSpPr>
            <a:spLocks noGrp="1"/>
          </p:cNvSpPr>
          <p:nvPr>
            <p:ph type="pic" sz="quarter" idx="12"/>
          </p:nvPr>
        </p:nvSpPr>
        <p:spPr>
          <a:xfrm>
            <a:off x="1665439" y="15240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ตัวแทนรูปภาพ 14"/>
          <p:cNvSpPr>
            <a:spLocks noGrp="1"/>
          </p:cNvSpPr>
          <p:nvPr>
            <p:ph type="pic" sz="quarter" idx="14"/>
          </p:nvPr>
        </p:nvSpPr>
        <p:spPr>
          <a:xfrm>
            <a:off x="8135427" y="15240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5" name="ตัวแทนรูปภาพ 14"/>
          <p:cNvSpPr>
            <a:spLocks noGrp="1"/>
          </p:cNvSpPr>
          <p:nvPr>
            <p:ph type="pic" sz="quarter" idx="15"/>
          </p:nvPr>
        </p:nvSpPr>
        <p:spPr>
          <a:xfrm>
            <a:off x="6592528" y="39243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7" name="ตัวแทนรูปภาพ 14"/>
          <p:cNvSpPr>
            <a:spLocks noGrp="1"/>
          </p:cNvSpPr>
          <p:nvPr>
            <p:ph type="pic" sz="quarter" idx="16"/>
          </p:nvPr>
        </p:nvSpPr>
        <p:spPr>
          <a:xfrm>
            <a:off x="3411510" y="3924300"/>
            <a:ext cx="2467523" cy="1981200"/>
          </a:xfrm>
          <a:prstGeom prst="flowChartAlternateProcess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51614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245300" y="1373348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918914" y="1371600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245300" y="4087188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3918914" y="4085440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484472" y="1373348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9158086" y="1371600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6484472" y="4087188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9158086" y="4085440"/>
            <a:ext cx="1992640" cy="1986444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949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505537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54334" cy="68580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11706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4000500"/>
            <a:ext cx="12192000" cy="28575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79798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0" y="2998787"/>
            <a:ext cx="12192000" cy="3859213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1101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2"/>
          <p:cNvSpPr>
            <a:spLocks noGrp="1"/>
          </p:cNvSpPr>
          <p:nvPr>
            <p:ph type="pic" sz="quarter" idx="10"/>
          </p:nvPr>
        </p:nvSpPr>
        <p:spPr>
          <a:xfrm>
            <a:off x="7486120" y="0"/>
            <a:ext cx="4720999" cy="46101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ตัวแทนรูปภาพ 2"/>
          <p:cNvSpPr>
            <a:spLocks noGrp="1"/>
          </p:cNvSpPr>
          <p:nvPr>
            <p:ph type="pic" sz="quarter" idx="11"/>
          </p:nvPr>
        </p:nvSpPr>
        <p:spPr>
          <a:xfrm>
            <a:off x="2750003" y="0"/>
            <a:ext cx="4720999" cy="4610100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35144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40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783D7C-A7B1-42F2-85C3-367CBA0A0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2" b="45744"/>
          <a:stretch/>
        </p:blipFill>
        <p:spPr>
          <a:xfrm flipH="1">
            <a:off x="8355496" y="0"/>
            <a:ext cx="3836504" cy="37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4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1108D-15F8-4B60-AB01-F1903513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843DA-531A-4C52-B07C-08AD43B9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DAB09E-7D1B-4EF3-B71C-682939415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109649-17AB-4D83-B72B-EC746E98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E23483-8E5A-492C-8293-5E62D55C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1B6848-372E-404E-8CB2-BE172F21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22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AE359-D291-40E5-B831-AE637CDF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B88C0B-4BE5-40CA-B538-E391057DE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E050BD-2CB8-4D5D-98A7-14969066E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279478-B75D-4429-B07A-35177FF0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CFC38-E92E-4307-9B6D-FE324294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4F574B-E191-4A7B-AA49-E31FD644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039D5F-8FC3-401A-A657-FF57CE0E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1F382-FB4F-4BD1-8D71-0EA701AE4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57248-7817-447A-9CAF-C9991F6A5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3C3C-A611-47B8-AF7D-6F1F3514D59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95448-2A2E-47C4-9597-5FF3287B2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E456A-BB61-4CB9-ABB7-439275DA9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3709-0017-4B5D-ADA1-FF1D97180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0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28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6731D6A-2D00-44E0-BF74-123197CDC60C}"/>
              </a:ext>
            </a:extLst>
          </p:cNvPr>
          <p:cNvSpPr txBox="1"/>
          <p:nvPr/>
        </p:nvSpPr>
        <p:spPr>
          <a:xfrm>
            <a:off x="4023480" y="3437431"/>
            <a:ext cx="591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3D4B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二阶段项目总结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1A0F95-BD0C-4480-944A-927DD2AB824C}"/>
              </a:ext>
            </a:extLst>
          </p:cNvPr>
          <p:cNvSpPr/>
          <p:nvPr/>
        </p:nvSpPr>
        <p:spPr>
          <a:xfrm>
            <a:off x="6774688" y="4612461"/>
            <a:ext cx="992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范佳怡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040FD6-D2B8-48A7-93A4-32D54DE7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91" y="500432"/>
            <a:ext cx="2159030" cy="21590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B198D9-56E5-478D-A5B8-72DE6FC67B02}"/>
              </a:ext>
            </a:extLst>
          </p:cNvPr>
          <p:cNvSpPr/>
          <p:nvPr/>
        </p:nvSpPr>
        <p:spPr>
          <a:xfrm>
            <a:off x="4913800" y="4612461"/>
            <a:ext cx="1686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HTML2202</a:t>
            </a:r>
            <a:endParaRPr lang="zh-CN" altLang="en-US" spc="3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A8539C-1E08-4D39-9B18-B0E8CB147021}"/>
              </a:ext>
            </a:extLst>
          </p:cNvPr>
          <p:cNvSpPr/>
          <p:nvPr/>
        </p:nvSpPr>
        <p:spPr>
          <a:xfrm>
            <a:off x="7971657" y="4605094"/>
            <a:ext cx="15856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2022.5.18</a:t>
            </a:r>
            <a:endParaRPr lang="zh-CN" altLang="en-US" spc="3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6B5979-F924-4B4E-8FAD-081EDC8D2CB6}"/>
              </a:ext>
            </a:extLst>
          </p:cNvPr>
          <p:cNvSpPr txBox="1"/>
          <p:nvPr/>
        </p:nvSpPr>
        <p:spPr>
          <a:xfrm>
            <a:off x="4023479" y="2599953"/>
            <a:ext cx="59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D4B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仿阿迪电商网站</a:t>
            </a:r>
          </a:p>
        </p:txBody>
      </p:sp>
    </p:spTree>
    <p:extLst>
      <p:ext uri="{BB962C8B-B14F-4D97-AF65-F5344CB8AC3E}">
        <p14:creationId xmlns:p14="http://schemas.microsoft.com/office/powerpoint/2010/main" val="249652196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476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查看已购买商品和快递信息页面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7407140" y="1229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99991" y="5406445"/>
            <a:ext cx="1547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delivery.html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2469587" y="5419040"/>
            <a:ext cx="17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deliveryMain.js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7407140" y="1971847"/>
            <a:ext cx="4002127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此页面要懂得学会读官方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文档，主要利用万维易源查询快递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注意事项：多读文档！！多调试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模态框显示快递信息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$.ajax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（）方法获取快递信息，渲染在列表页面。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4835021" y="5458925"/>
            <a:ext cx="122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delivery.js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20C680-E17B-45DF-891E-2C3A0552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1" y="1491917"/>
            <a:ext cx="5889513" cy="26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85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项目技术总结（一）</a:t>
            </a: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67C26AF3-7D45-452C-8505-60AF30C9D24F}"/>
              </a:ext>
            </a:extLst>
          </p:cNvPr>
          <p:cNvSpPr/>
          <p:nvPr/>
        </p:nvSpPr>
        <p:spPr>
          <a:xfrm>
            <a:off x="835203" y="1557633"/>
            <a:ext cx="2664741" cy="4560166"/>
          </a:xfrm>
          <a:custGeom>
            <a:avLst/>
            <a:gdLst>
              <a:gd name="connsiteX0" fmla="*/ 7782 w 469199"/>
              <a:gd name="connsiteY0" fmla="*/ 54278 h 884216"/>
              <a:gd name="connsiteX1" fmla="*/ 27118 w 469199"/>
              <a:gd name="connsiteY1" fmla="*/ 78662 h 884216"/>
              <a:gd name="connsiteX2" fmla="*/ 45311 w 469199"/>
              <a:gd name="connsiteY2" fmla="*/ 136384 h 884216"/>
              <a:gd name="connsiteX3" fmla="*/ 82744 w 469199"/>
              <a:gd name="connsiteY3" fmla="*/ 199153 h 884216"/>
              <a:gd name="connsiteX4" fmla="*/ 136179 w 469199"/>
              <a:gd name="connsiteY4" fmla="*/ 268781 h 884216"/>
              <a:gd name="connsiteX5" fmla="*/ 137894 w 469199"/>
              <a:gd name="connsiteY5" fmla="*/ 278687 h 884216"/>
              <a:gd name="connsiteX6" fmla="*/ 161992 w 469199"/>
              <a:gd name="connsiteY6" fmla="*/ 296689 h 884216"/>
              <a:gd name="connsiteX7" fmla="*/ 184471 w 469199"/>
              <a:gd name="connsiteY7" fmla="*/ 385272 h 884216"/>
              <a:gd name="connsiteX8" fmla="*/ 191615 w 469199"/>
              <a:gd name="connsiteY8" fmla="*/ 447756 h 884216"/>
              <a:gd name="connsiteX9" fmla="*/ 191900 w 469199"/>
              <a:gd name="connsiteY9" fmla="*/ 447756 h 884216"/>
              <a:gd name="connsiteX10" fmla="*/ 191615 w 469199"/>
              <a:gd name="connsiteY10" fmla="*/ 452233 h 884216"/>
              <a:gd name="connsiteX11" fmla="*/ 190662 w 469199"/>
              <a:gd name="connsiteY11" fmla="*/ 494809 h 884216"/>
              <a:gd name="connsiteX12" fmla="*/ 193234 w 469199"/>
              <a:gd name="connsiteY12" fmla="*/ 607300 h 884216"/>
              <a:gd name="connsiteX13" fmla="*/ 194948 w 469199"/>
              <a:gd name="connsiteY13" fmla="*/ 636922 h 884216"/>
              <a:gd name="connsiteX14" fmla="*/ 194091 w 469199"/>
              <a:gd name="connsiteY14" fmla="*/ 645781 h 884216"/>
              <a:gd name="connsiteX15" fmla="*/ 191710 w 469199"/>
              <a:gd name="connsiteY15" fmla="*/ 653305 h 884216"/>
              <a:gd name="connsiteX16" fmla="*/ 186947 w 469199"/>
              <a:gd name="connsiteY16" fmla="*/ 681309 h 884216"/>
              <a:gd name="connsiteX17" fmla="*/ 186281 w 469199"/>
              <a:gd name="connsiteY17" fmla="*/ 702931 h 884216"/>
              <a:gd name="connsiteX18" fmla="*/ 186471 w 469199"/>
              <a:gd name="connsiteY18" fmla="*/ 715885 h 884216"/>
              <a:gd name="connsiteX19" fmla="*/ 186947 w 469199"/>
              <a:gd name="connsiteY19" fmla="*/ 729982 h 884216"/>
              <a:gd name="connsiteX20" fmla="*/ 189043 w 469199"/>
              <a:gd name="connsiteY20" fmla="*/ 778845 h 884216"/>
              <a:gd name="connsiteX21" fmla="*/ 189710 w 469199"/>
              <a:gd name="connsiteY21" fmla="*/ 794942 h 884216"/>
              <a:gd name="connsiteX22" fmla="*/ 191139 w 469199"/>
              <a:gd name="connsiteY22" fmla="*/ 821517 h 884216"/>
              <a:gd name="connsiteX23" fmla="*/ 192567 w 469199"/>
              <a:gd name="connsiteY23" fmla="*/ 834566 h 884216"/>
              <a:gd name="connsiteX24" fmla="*/ 193996 w 469199"/>
              <a:gd name="connsiteY24" fmla="*/ 836090 h 884216"/>
              <a:gd name="connsiteX25" fmla="*/ 194282 w 469199"/>
              <a:gd name="connsiteY25" fmla="*/ 836281 h 884216"/>
              <a:gd name="connsiteX26" fmla="*/ 197234 w 469199"/>
              <a:gd name="connsiteY26" fmla="*/ 837709 h 884216"/>
              <a:gd name="connsiteX27" fmla="*/ 197615 w 469199"/>
              <a:gd name="connsiteY27" fmla="*/ 837900 h 884216"/>
              <a:gd name="connsiteX28" fmla="*/ 202949 w 469199"/>
              <a:gd name="connsiteY28" fmla="*/ 839424 h 884216"/>
              <a:gd name="connsiteX29" fmla="*/ 203426 w 469199"/>
              <a:gd name="connsiteY29" fmla="*/ 843234 h 884216"/>
              <a:gd name="connsiteX30" fmla="*/ 200378 w 469199"/>
              <a:gd name="connsiteY30" fmla="*/ 847806 h 884216"/>
              <a:gd name="connsiteX31" fmla="*/ 191900 w 469199"/>
              <a:gd name="connsiteY31" fmla="*/ 861141 h 884216"/>
              <a:gd name="connsiteX32" fmla="*/ 183233 w 469199"/>
              <a:gd name="connsiteY32" fmla="*/ 875619 h 884216"/>
              <a:gd name="connsiteX33" fmla="*/ 202854 w 469199"/>
              <a:gd name="connsiteY33" fmla="*/ 884191 h 884216"/>
              <a:gd name="connsiteX34" fmla="*/ 226857 w 469199"/>
              <a:gd name="connsiteY34" fmla="*/ 872666 h 884216"/>
              <a:gd name="connsiteX35" fmla="*/ 231524 w 469199"/>
              <a:gd name="connsiteY35" fmla="*/ 861808 h 884216"/>
              <a:gd name="connsiteX36" fmla="*/ 230000 w 469199"/>
              <a:gd name="connsiteY36" fmla="*/ 845139 h 884216"/>
              <a:gd name="connsiteX37" fmla="*/ 231334 w 469199"/>
              <a:gd name="connsiteY37" fmla="*/ 840281 h 884216"/>
              <a:gd name="connsiteX38" fmla="*/ 240002 w 469199"/>
              <a:gd name="connsiteY38" fmla="*/ 836662 h 884216"/>
              <a:gd name="connsiteX39" fmla="*/ 240573 w 469199"/>
              <a:gd name="connsiteY39" fmla="*/ 835614 h 884216"/>
              <a:gd name="connsiteX40" fmla="*/ 246764 w 469199"/>
              <a:gd name="connsiteY40" fmla="*/ 658354 h 884216"/>
              <a:gd name="connsiteX41" fmla="*/ 265910 w 469199"/>
              <a:gd name="connsiteY41" fmla="*/ 516622 h 884216"/>
              <a:gd name="connsiteX42" fmla="*/ 290198 w 469199"/>
              <a:gd name="connsiteY42" fmla="*/ 670641 h 884216"/>
              <a:gd name="connsiteX43" fmla="*/ 265243 w 469199"/>
              <a:gd name="connsiteY43" fmla="*/ 737316 h 884216"/>
              <a:gd name="connsiteX44" fmla="*/ 258956 w 469199"/>
              <a:gd name="connsiteY44" fmla="*/ 797704 h 884216"/>
              <a:gd name="connsiteX45" fmla="*/ 256289 w 469199"/>
              <a:gd name="connsiteY45" fmla="*/ 825517 h 884216"/>
              <a:gd name="connsiteX46" fmla="*/ 256289 w 469199"/>
              <a:gd name="connsiteY46" fmla="*/ 825517 h 884216"/>
              <a:gd name="connsiteX47" fmla="*/ 256289 w 469199"/>
              <a:gd name="connsiteY47" fmla="*/ 825517 h 884216"/>
              <a:gd name="connsiteX48" fmla="*/ 257051 w 469199"/>
              <a:gd name="connsiteY48" fmla="*/ 826946 h 884216"/>
              <a:gd name="connsiteX49" fmla="*/ 264481 w 469199"/>
              <a:gd name="connsiteY49" fmla="*/ 830470 h 884216"/>
              <a:gd name="connsiteX50" fmla="*/ 263909 w 469199"/>
              <a:gd name="connsiteY50" fmla="*/ 835328 h 884216"/>
              <a:gd name="connsiteX51" fmla="*/ 262005 w 469199"/>
              <a:gd name="connsiteY51" fmla="*/ 835995 h 884216"/>
              <a:gd name="connsiteX52" fmla="*/ 259718 w 469199"/>
              <a:gd name="connsiteY52" fmla="*/ 862093 h 884216"/>
              <a:gd name="connsiteX53" fmla="*/ 277435 w 469199"/>
              <a:gd name="connsiteY53" fmla="*/ 864665 h 884216"/>
              <a:gd name="connsiteX54" fmla="*/ 289532 w 469199"/>
              <a:gd name="connsiteY54" fmla="*/ 864475 h 884216"/>
              <a:gd name="connsiteX55" fmla="*/ 312868 w 469199"/>
              <a:gd name="connsiteY55" fmla="*/ 869618 h 884216"/>
              <a:gd name="connsiteX56" fmla="*/ 343157 w 469199"/>
              <a:gd name="connsiteY56" fmla="*/ 866189 h 884216"/>
              <a:gd name="connsiteX57" fmla="*/ 343539 w 469199"/>
              <a:gd name="connsiteY57" fmla="*/ 853902 h 884216"/>
              <a:gd name="connsiteX58" fmla="*/ 319821 w 469199"/>
              <a:gd name="connsiteY58" fmla="*/ 848854 h 884216"/>
              <a:gd name="connsiteX59" fmla="*/ 298199 w 469199"/>
              <a:gd name="connsiteY59" fmla="*/ 840853 h 884216"/>
              <a:gd name="connsiteX60" fmla="*/ 292865 w 469199"/>
              <a:gd name="connsiteY60" fmla="*/ 835804 h 884216"/>
              <a:gd name="connsiteX61" fmla="*/ 293056 w 469199"/>
              <a:gd name="connsiteY61" fmla="*/ 834661 h 884216"/>
              <a:gd name="connsiteX62" fmla="*/ 300390 w 469199"/>
              <a:gd name="connsiteY62" fmla="*/ 834090 h 884216"/>
              <a:gd name="connsiteX63" fmla="*/ 301914 w 469199"/>
              <a:gd name="connsiteY63" fmla="*/ 832661 h 884216"/>
              <a:gd name="connsiteX64" fmla="*/ 323441 w 469199"/>
              <a:gd name="connsiteY64" fmla="*/ 724743 h 884216"/>
              <a:gd name="connsiteX65" fmla="*/ 340586 w 469199"/>
              <a:gd name="connsiteY65" fmla="*/ 665974 h 884216"/>
              <a:gd name="connsiteX66" fmla="*/ 336585 w 469199"/>
              <a:gd name="connsiteY66" fmla="*/ 510430 h 884216"/>
              <a:gd name="connsiteX67" fmla="*/ 324679 w 469199"/>
              <a:gd name="connsiteY67" fmla="*/ 434230 h 884216"/>
              <a:gd name="connsiteX68" fmla="*/ 325727 w 469199"/>
              <a:gd name="connsiteY68" fmla="*/ 433754 h 884216"/>
              <a:gd name="connsiteX69" fmla="*/ 330584 w 469199"/>
              <a:gd name="connsiteY69" fmla="*/ 278592 h 884216"/>
              <a:gd name="connsiteX70" fmla="*/ 330584 w 469199"/>
              <a:gd name="connsiteY70" fmla="*/ 278592 h 884216"/>
              <a:gd name="connsiteX71" fmla="*/ 361636 w 469199"/>
              <a:gd name="connsiteY71" fmla="*/ 250017 h 884216"/>
              <a:gd name="connsiteX72" fmla="*/ 359350 w 469199"/>
              <a:gd name="connsiteY72" fmla="*/ 239349 h 884216"/>
              <a:gd name="connsiteX73" fmla="*/ 378495 w 469199"/>
              <a:gd name="connsiteY73" fmla="*/ 210869 h 884216"/>
              <a:gd name="connsiteX74" fmla="*/ 401070 w 469199"/>
              <a:gd name="connsiteY74" fmla="*/ 166864 h 884216"/>
              <a:gd name="connsiteX75" fmla="*/ 434216 w 469199"/>
              <a:gd name="connsiteY75" fmla="*/ 96760 h 884216"/>
              <a:gd name="connsiteX76" fmla="*/ 450028 w 469199"/>
              <a:gd name="connsiteY76" fmla="*/ 60660 h 884216"/>
              <a:gd name="connsiteX77" fmla="*/ 466030 w 469199"/>
              <a:gd name="connsiteY77" fmla="*/ 35609 h 884216"/>
              <a:gd name="connsiteX78" fmla="*/ 467173 w 469199"/>
              <a:gd name="connsiteY78" fmla="*/ 748 h 884216"/>
              <a:gd name="connsiteX79" fmla="*/ 447742 w 469199"/>
              <a:gd name="connsiteY79" fmla="*/ 8272 h 884216"/>
              <a:gd name="connsiteX80" fmla="*/ 435931 w 469199"/>
              <a:gd name="connsiteY80" fmla="*/ 30180 h 884216"/>
              <a:gd name="connsiteX81" fmla="*/ 429549 w 469199"/>
              <a:gd name="connsiteY81" fmla="*/ 12368 h 884216"/>
              <a:gd name="connsiteX82" fmla="*/ 428692 w 469199"/>
              <a:gd name="connsiteY82" fmla="*/ 37419 h 884216"/>
              <a:gd name="connsiteX83" fmla="*/ 426692 w 469199"/>
              <a:gd name="connsiteY83" fmla="*/ 61803 h 884216"/>
              <a:gd name="connsiteX84" fmla="*/ 391925 w 469199"/>
              <a:gd name="connsiteY84" fmla="*/ 107713 h 884216"/>
              <a:gd name="connsiteX85" fmla="*/ 368970 w 469199"/>
              <a:gd name="connsiteY85" fmla="*/ 148290 h 884216"/>
              <a:gd name="connsiteX86" fmla="*/ 338014 w 469199"/>
              <a:gd name="connsiteY86" fmla="*/ 182770 h 884216"/>
              <a:gd name="connsiteX87" fmla="*/ 302009 w 469199"/>
              <a:gd name="connsiteY87" fmla="*/ 218203 h 884216"/>
              <a:gd name="connsiteX88" fmla="*/ 264386 w 469199"/>
              <a:gd name="connsiteY88" fmla="*/ 224204 h 884216"/>
              <a:gd name="connsiteX89" fmla="*/ 260004 w 469199"/>
              <a:gd name="connsiteY89" fmla="*/ 221537 h 884216"/>
              <a:gd name="connsiteX90" fmla="*/ 256671 w 469199"/>
              <a:gd name="connsiteY90" fmla="*/ 216108 h 884216"/>
              <a:gd name="connsiteX91" fmla="*/ 255908 w 469199"/>
              <a:gd name="connsiteY91" fmla="*/ 214108 h 884216"/>
              <a:gd name="connsiteX92" fmla="*/ 260766 w 469199"/>
              <a:gd name="connsiteY92" fmla="*/ 213346 h 884216"/>
              <a:gd name="connsiteX93" fmla="*/ 277149 w 469199"/>
              <a:gd name="connsiteY93" fmla="*/ 177913 h 884216"/>
              <a:gd name="connsiteX94" fmla="*/ 271244 w 469199"/>
              <a:gd name="connsiteY94" fmla="*/ 150004 h 884216"/>
              <a:gd name="connsiteX95" fmla="*/ 262862 w 469199"/>
              <a:gd name="connsiteY95" fmla="*/ 125906 h 884216"/>
              <a:gd name="connsiteX96" fmla="*/ 263338 w 469199"/>
              <a:gd name="connsiteY96" fmla="*/ 93140 h 884216"/>
              <a:gd name="connsiteX97" fmla="*/ 236478 w 469199"/>
              <a:gd name="connsiteY97" fmla="*/ 93235 h 884216"/>
              <a:gd name="connsiteX98" fmla="*/ 211141 w 469199"/>
              <a:gd name="connsiteY98" fmla="*/ 97331 h 884216"/>
              <a:gd name="connsiteX99" fmla="*/ 178375 w 469199"/>
              <a:gd name="connsiteY99" fmla="*/ 137812 h 884216"/>
              <a:gd name="connsiteX100" fmla="*/ 189138 w 469199"/>
              <a:gd name="connsiteY100" fmla="*/ 165435 h 884216"/>
              <a:gd name="connsiteX101" fmla="*/ 189233 w 469199"/>
              <a:gd name="connsiteY101" fmla="*/ 172864 h 884216"/>
              <a:gd name="connsiteX102" fmla="*/ 200378 w 469199"/>
              <a:gd name="connsiteY102" fmla="*/ 185818 h 884216"/>
              <a:gd name="connsiteX103" fmla="*/ 205331 w 469199"/>
              <a:gd name="connsiteY103" fmla="*/ 188771 h 884216"/>
              <a:gd name="connsiteX104" fmla="*/ 206855 w 469199"/>
              <a:gd name="connsiteY104" fmla="*/ 194581 h 884216"/>
              <a:gd name="connsiteX105" fmla="*/ 207712 w 469199"/>
              <a:gd name="connsiteY105" fmla="*/ 198391 h 884216"/>
              <a:gd name="connsiteX106" fmla="*/ 208283 w 469199"/>
              <a:gd name="connsiteY106" fmla="*/ 201154 h 884216"/>
              <a:gd name="connsiteX107" fmla="*/ 208950 w 469199"/>
              <a:gd name="connsiteY107" fmla="*/ 204964 h 884216"/>
              <a:gd name="connsiteX108" fmla="*/ 209141 w 469199"/>
              <a:gd name="connsiteY108" fmla="*/ 206583 h 884216"/>
              <a:gd name="connsiteX109" fmla="*/ 209426 w 469199"/>
              <a:gd name="connsiteY109" fmla="*/ 210012 h 884216"/>
              <a:gd name="connsiteX110" fmla="*/ 209426 w 469199"/>
              <a:gd name="connsiteY110" fmla="*/ 210012 h 884216"/>
              <a:gd name="connsiteX111" fmla="*/ 209236 w 469199"/>
              <a:gd name="connsiteY111" fmla="*/ 213917 h 884216"/>
              <a:gd name="connsiteX112" fmla="*/ 209236 w 469199"/>
              <a:gd name="connsiteY112" fmla="*/ 213917 h 884216"/>
              <a:gd name="connsiteX113" fmla="*/ 201045 w 469199"/>
              <a:gd name="connsiteY113" fmla="*/ 222871 h 884216"/>
              <a:gd name="connsiteX114" fmla="*/ 170374 w 469199"/>
              <a:gd name="connsiteY114" fmla="*/ 225633 h 884216"/>
              <a:gd name="connsiteX115" fmla="*/ 170374 w 469199"/>
              <a:gd name="connsiteY115" fmla="*/ 225633 h 884216"/>
              <a:gd name="connsiteX116" fmla="*/ 169422 w 469199"/>
              <a:gd name="connsiteY116" fmla="*/ 224871 h 884216"/>
              <a:gd name="connsiteX117" fmla="*/ 167516 w 469199"/>
              <a:gd name="connsiteY117" fmla="*/ 223347 h 884216"/>
              <a:gd name="connsiteX118" fmla="*/ 149705 w 469199"/>
              <a:gd name="connsiteY118" fmla="*/ 208869 h 884216"/>
              <a:gd name="connsiteX119" fmla="*/ 149705 w 469199"/>
              <a:gd name="connsiteY119" fmla="*/ 208869 h 884216"/>
              <a:gd name="connsiteX120" fmla="*/ 103794 w 469199"/>
              <a:gd name="connsiteY120" fmla="*/ 170293 h 884216"/>
              <a:gd name="connsiteX121" fmla="*/ 77410 w 469199"/>
              <a:gd name="connsiteY121" fmla="*/ 118477 h 884216"/>
              <a:gd name="connsiteX122" fmla="*/ 48073 w 469199"/>
              <a:gd name="connsiteY122" fmla="*/ 77138 h 884216"/>
              <a:gd name="connsiteX123" fmla="*/ 46739 w 469199"/>
              <a:gd name="connsiteY123" fmla="*/ 64279 h 884216"/>
              <a:gd name="connsiteX124" fmla="*/ 50931 w 469199"/>
              <a:gd name="connsiteY124" fmla="*/ 30275 h 884216"/>
              <a:gd name="connsiteX125" fmla="*/ 46549 w 469199"/>
              <a:gd name="connsiteY125" fmla="*/ 30466 h 884216"/>
              <a:gd name="connsiteX126" fmla="*/ 39596 w 469199"/>
              <a:gd name="connsiteY126" fmla="*/ 47039 h 884216"/>
              <a:gd name="connsiteX127" fmla="*/ 23117 w 469199"/>
              <a:gd name="connsiteY127" fmla="*/ 19607 h 884216"/>
              <a:gd name="connsiteX128" fmla="*/ 1210 w 469199"/>
              <a:gd name="connsiteY128" fmla="*/ 18845 h 884216"/>
              <a:gd name="connsiteX129" fmla="*/ 7782 w 469199"/>
              <a:gd name="connsiteY129" fmla="*/ 54278 h 884216"/>
              <a:gd name="connsiteX130" fmla="*/ 198949 w 469199"/>
              <a:gd name="connsiteY130" fmla="*/ 167816 h 884216"/>
              <a:gd name="connsiteX131" fmla="*/ 198758 w 469199"/>
              <a:gd name="connsiteY131" fmla="*/ 167721 h 884216"/>
              <a:gd name="connsiteX132" fmla="*/ 198949 w 469199"/>
              <a:gd name="connsiteY132" fmla="*/ 167816 h 884216"/>
              <a:gd name="connsiteX133" fmla="*/ 202188 w 469199"/>
              <a:gd name="connsiteY133" fmla="*/ 171245 h 884216"/>
              <a:gd name="connsiteX134" fmla="*/ 201806 w 469199"/>
              <a:gd name="connsiteY134" fmla="*/ 170769 h 884216"/>
              <a:gd name="connsiteX135" fmla="*/ 202188 w 469199"/>
              <a:gd name="connsiteY135" fmla="*/ 171245 h 884216"/>
              <a:gd name="connsiteX136" fmla="*/ 202188 w 469199"/>
              <a:gd name="connsiteY136" fmla="*/ 171245 h 884216"/>
              <a:gd name="connsiteX137" fmla="*/ 193424 w 469199"/>
              <a:gd name="connsiteY137" fmla="*/ 164863 h 884216"/>
              <a:gd name="connsiteX138" fmla="*/ 194853 w 469199"/>
              <a:gd name="connsiteY138" fmla="*/ 165244 h 884216"/>
              <a:gd name="connsiteX139" fmla="*/ 193424 w 469199"/>
              <a:gd name="connsiteY139" fmla="*/ 164863 h 88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69199" h="884216">
                <a:moveTo>
                  <a:pt x="7782" y="54278"/>
                </a:moveTo>
                <a:cubicBezTo>
                  <a:pt x="13688" y="61517"/>
                  <a:pt x="25594" y="73328"/>
                  <a:pt x="27118" y="78662"/>
                </a:cubicBezTo>
                <a:cubicBezTo>
                  <a:pt x="28737" y="83996"/>
                  <a:pt x="34071" y="106094"/>
                  <a:pt x="45311" y="136384"/>
                </a:cubicBezTo>
                <a:cubicBezTo>
                  <a:pt x="56550" y="166578"/>
                  <a:pt x="76934" y="189247"/>
                  <a:pt x="82744" y="199153"/>
                </a:cubicBezTo>
                <a:cubicBezTo>
                  <a:pt x="87221" y="206773"/>
                  <a:pt x="108747" y="237349"/>
                  <a:pt x="136179" y="268781"/>
                </a:cubicBezTo>
                <a:cubicBezTo>
                  <a:pt x="136941" y="274306"/>
                  <a:pt x="137894" y="278687"/>
                  <a:pt x="137894" y="278687"/>
                </a:cubicBezTo>
                <a:lnTo>
                  <a:pt x="161992" y="296689"/>
                </a:lnTo>
                <a:cubicBezTo>
                  <a:pt x="161992" y="296689"/>
                  <a:pt x="178089" y="364793"/>
                  <a:pt x="184471" y="385272"/>
                </a:cubicBezTo>
                <a:cubicBezTo>
                  <a:pt x="190757" y="405655"/>
                  <a:pt x="191615" y="447756"/>
                  <a:pt x="191615" y="447756"/>
                </a:cubicBezTo>
                <a:cubicBezTo>
                  <a:pt x="191615" y="447756"/>
                  <a:pt x="191805" y="447756"/>
                  <a:pt x="191900" y="447756"/>
                </a:cubicBezTo>
                <a:cubicBezTo>
                  <a:pt x="191805" y="449185"/>
                  <a:pt x="191710" y="450518"/>
                  <a:pt x="191615" y="452233"/>
                </a:cubicBezTo>
                <a:cubicBezTo>
                  <a:pt x="191043" y="462710"/>
                  <a:pt x="190757" y="477950"/>
                  <a:pt x="190662" y="494809"/>
                </a:cubicBezTo>
                <a:cubicBezTo>
                  <a:pt x="190567" y="537005"/>
                  <a:pt x="191900" y="589964"/>
                  <a:pt x="193234" y="607300"/>
                </a:cubicBezTo>
                <a:cubicBezTo>
                  <a:pt x="194282" y="621206"/>
                  <a:pt x="195044" y="630160"/>
                  <a:pt x="194948" y="636922"/>
                </a:cubicBezTo>
                <a:cubicBezTo>
                  <a:pt x="194948" y="640351"/>
                  <a:pt x="194663" y="643209"/>
                  <a:pt x="194091" y="645781"/>
                </a:cubicBezTo>
                <a:cubicBezTo>
                  <a:pt x="193615" y="648448"/>
                  <a:pt x="192758" y="650829"/>
                  <a:pt x="191710" y="653305"/>
                </a:cubicBezTo>
                <a:cubicBezTo>
                  <a:pt x="189424" y="658449"/>
                  <a:pt x="187805" y="667974"/>
                  <a:pt x="186947" y="681309"/>
                </a:cubicBezTo>
                <a:cubicBezTo>
                  <a:pt x="186566" y="687691"/>
                  <a:pt x="186281" y="694930"/>
                  <a:pt x="186281" y="702931"/>
                </a:cubicBezTo>
                <a:cubicBezTo>
                  <a:pt x="186281" y="707026"/>
                  <a:pt x="186281" y="711408"/>
                  <a:pt x="186471" y="715885"/>
                </a:cubicBezTo>
                <a:cubicBezTo>
                  <a:pt x="186566" y="720361"/>
                  <a:pt x="186757" y="725124"/>
                  <a:pt x="186947" y="729982"/>
                </a:cubicBezTo>
                <a:cubicBezTo>
                  <a:pt x="187614" y="744555"/>
                  <a:pt x="188376" y="762176"/>
                  <a:pt x="189043" y="778845"/>
                </a:cubicBezTo>
                <a:cubicBezTo>
                  <a:pt x="189233" y="784369"/>
                  <a:pt x="189519" y="789799"/>
                  <a:pt x="189710" y="794942"/>
                </a:cubicBezTo>
                <a:cubicBezTo>
                  <a:pt x="190186" y="805229"/>
                  <a:pt x="190662" y="814468"/>
                  <a:pt x="191139" y="821517"/>
                </a:cubicBezTo>
                <a:cubicBezTo>
                  <a:pt x="191615" y="828470"/>
                  <a:pt x="192091" y="833233"/>
                  <a:pt x="192567" y="834566"/>
                </a:cubicBezTo>
                <a:cubicBezTo>
                  <a:pt x="192758" y="835042"/>
                  <a:pt x="193329" y="835519"/>
                  <a:pt x="193996" y="836090"/>
                </a:cubicBezTo>
                <a:cubicBezTo>
                  <a:pt x="194091" y="836185"/>
                  <a:pt x="194187" y="836281"/>
                  <a:pt x="194282" y="836281"/>
                </a:cubicBezTo>
                <a:cubicBezTo>
                  <a:pt x="195044" y="836757"/>
                  <a:pt x="196091" y="837233"/>
                  <a:pt x="197234" y="837709"/>
                </a:cubicBezTo>
                <a:cubicBezTo>
                  <a:pt x="197330" y="837805"/>
                  <a:pt x="197520" y="837805"/>
                  <a:pt x="197615" y="837900"/>
                </a:cubicBezTo>
                <a:cubicBezTo>
                  <a:pt x="199139" y="838471"/>
                  <a:pt x="200949" y="839043"/>
                  <a:pt x="202949" y="839424"/>
                </a:cubicBezTo>
                <a:lnTo>
                  <a:pt x="203426" y="843234"/>
                </a:lnTo>
                <a:cubicBezTo>
                  <a:pt x="201902" y="844186"/>
                  <a:pt x="200664" y="845520"/>
                  <a:pt x="200378" y="847806"/>
                </a:cubicBezTo>
                <a:cubicBezTo>
                  <a:pt x="199616" y="853711"/>
                  <a:pt x="194567" y="858283"/>
                  <a:pt x="191900" y="861141"/>
                </a:cubicBezTo>
                <a:cubicBezTo>
                  <a:pt x="189233" y="863998"/>
                  <a:pt x="182090" y="868189"/>
                  <a:pt x="183233" y="875619"/>
                </a:cubicBezTo>
                <a:cubicBezTo>
                  <a:pt x="184376" y="883048"/>
                  <a:pt x="188853" y="883715"/>
                  <a:pt x="202854" y="884191"/>
                </a:cubicBezTo>
                <a:cubicBezTo>
                  <a:pt x="216856" y="884668"/>
                  <a:pt x="224476" y="878286"/>
                  <a:pt x="226857" y="872666"/>
                </a:cubicBezTo>
                <a:cubicBezTo>
                  <a:pt x="229239" y="867046"/>
                  <a:pt x="229715" y="863713"/>
                  <a:pt x="231524" y="861808"/>
                </a:cubicBezTo>
                <a:cubicBezTo>
                  <a:pt x="233048" y="860188"/>
                  <a:pt x="231715" y="849330"/>
                  <a:pt x="230000" y="845139"/>
                </a:cubicBezTo>
                <a:lnTo>
                  <a:pt x="231334" y="840281"/>
                </a:lnTo>
                <a:cubicBezTo>
                  <a:pt x="234763" y="839519"/>
                  <a:pt x="237716" y="838376"/>
                  <a:pt x="240002" y="836662"/>
                </a:cubicBezTo>
                <a:cubicBezTo>
                  <a:pt x="240383" y="836376"/>
                  <a:pt x="240573" y="835995"/>
                  <a:pt x="240573" y="835614"/>
                </a:cubicBezTo>
                <a:cubicBezTo>
                  <a:pt x="240954" y="824851"/>
                  <a:pt x="246003" y="679975"/>
                  <a:pt x="246764" y="658354"/>
                </a:cubicBezTo>
                <a:cubicBezTo>
                  <a:pt x="247526" y="635875"/>
                  <a:pt x="265910" y="516622"/>
                  <a:pt x="265910" y="516622"/>
                </a:cubicBezTo>
                <a:lnTo>
                  <a:pt x="290198" y="670641"/>
                </a:lnTo>
                <a:cubicBezTo>
                  <a:pt x="290198" y="670641"/>
                  <a:pt x="271148" y="682833"/>
                  <a:pt x="265243" y="737316"/>
                </a:cubicBezTo>
                <a:cubicBezTo>
                  <a:pt x="262576" y="761986"/>
                  <a:pt x="260481" y="782560"/>
                  <a:pt x="258956" y="797704"/>
                </a:cubicBezTo>
                <a:cubicBezTo>
                  <a:pt x="257432" y="812849"/>
                  <a:pt x="256575" y="822565"/>
                  <a:pt x="256289" y="825517"/>
                </a:cubicBezTo>
                <a:lnTo>
                  <a:pt x="256289" y="825517"/>
                </a:lnTo>
                <a:lnTo>
                  <a:pt x="256289" y="825517"/>
                </a:lnTo>
                <a:cubicBezTo>
                  <a:pt x="256194" y="826089"/>
                  <a:pt x="256480" y="826660"/>
                  <a:pt x="257051" y="826946"/>
                </a:cubicBezTo>
                <a:cubicBezTo>
                  <a:pt x="258290" y="827708"/>
                  <a:pt x="260862" y="829042"/>
                  <a:pt x="264481" y="830470"/>
                </a:cubicBezTo>
                <a:lnTo>
                  <a:pt x="263909" y="835328"/>
                </a:lnTo>
                <a:cubicBezTo>
                  <a:pt x="263243" y="835519"/>
                  <a:pt x="262386" y="835614"/>
                  <a:pt x="262005" y="835995"/>
                </a:cubicBezTo>
                <a:cubicBezTo>
                  <a:pt x="258195" y="838948"/>
                  <a:pt x="258290" y="859331"/>
                  <a:pt x="259718" y="862093"/>
                </a:cubicBezTo>
                <a:cubicBezTo>
                  <a:pt x="261147" y="864856"/>
                  <a:pt x="274958" y="864856"/>
                  <a:pt x="277435" y="864665"/>
                </a:cubicBezTo>
                <a:cubicBezTo>
                  <a:pt x="279912" y="864475"/>
                  <a:pt x="284293" y="863046"/>
                  <a:pt x="289532" y="864475"/>
                </a:cubicBezTo>
                <a:cubicBezTo>
                  <a:pt x="294771" y="865903"/>
                  <a:pt x="298962" y="868761"/>
                  <a:pt x="312868" y="869618"/>
                </a:cubicBezTo>
                <a:cubicBezTo>
                  <a:pt x="326870" y="870475"/>
                  <a:pt x="340014" y="868285"/>
                  <a:pt x="343157" y="866189"/>
                </a:cubicBezTo>
                <a:cubicBezTo>
                  <a:pt x="346301" y="864094"/>
                  <a:pt x="345539" y="856188"/>
                  <a:pt x="343539" y="853902"/>
                </a:cubicBezTo>
                <a:cubicBezTo>
                  <a:pt x="341633" y="851616"/>
                  <a:pt x="330394" y="851616"/>
                  <a:pt x="319821" y="848854"/>
                </a:cubicBezTo>
                <a:cubicBezTo>
                  <a:pt x="309153" y="846091"/>
                  <a:pt x="300105" y="842853"/>
                  <a:pt x="298199" y="840853"/>
                </a:cubicBezTo>
                <a:cubicBezTo>
                  <a:pt x="296771" y="839329"/>
                  <a:pt x="297152" y="836947"/>
                  <a:pt x="292865" y="835804"/>
                </a:cubicBezTo>
                <a:lnTo>
                  <a:pt x="293056" y="834661"/>
                </a:lnTo>
                <a:cubicBezTo>
                  <a:pt x="295437" y="834566"/>
                  <a:pt x="297818" y="834376"/>
                  <a:pt x="300390" y="834090"/>
                </a:cubicBezTo>
                <a:cubicBezTo>
                  <a:pt x="301152" y="833995"/>
                  <a:pt x="301819" y="833423"/>
                  <a:pt x="301914" y="832661"/>
                </a:cubicBezTo>
                <a:cubicBezTo>
                  <a:pt x="303724" y="822088"/>
                  <a:pt x="316678" y="748174"/>
                  <a:pt x="323441" y="724743"/>
                </a:cubicBezTo>
                <a:cubicBezTo>
                  <a:pt x="330680" y="699406"/>
                  <a:pt x="339443" y="680452"/>
                  <a:pt x="340586" y="665974"/>
                </a:cubicBezTo>
                <a:cubicBezTo>
                  <a:pt x="341633" y="651496"/>
                  <a:pt x="338586" y="536148"/>
                  <a:pt x="336585" y="510430"/>
                </a:cubicBezTo>
                <a:cubicBezTo>
                  <a:pt x="334680" y="486046"/>
                  <a:pt x="325631" y="438993"/>
                  <a:pt x="324679" y="434230"/>
                </a:cubicBezTo>
                <a:cubicBezTo>
                  <a:pt x="324965" y="434040"/>
                  <a:pt x="325346" y="433945"/>
                  <a:pt x="325727" y="433754"/>
                </a:cubicBezTo>
                <a:lnTo>
                  <a:pt x="330584" y="278592"/>
                </a:lnTo>
                <a:lnTo>
                  <a:pt x="330584" y="278592"/>
                </a:lnTo>
                <a:lnTo>
                  <a:pt x="361636" y="250017"/>
                </a:lnTo>
                <a:cubicBezTo>
                  <a:pt x="361636" y="250017"/>
                  <a:pt x="360779" y="244873"/>
                  <a:pt x="359350" y="239349"/>
                </a:cubicBezTo>
                <a:cubicBezTo>
                  <a:pt x="367827" y="227538"/>
                  <a:pt x="375638" y="216203"/>
                  <a:pt x="378495" y="210869"/>
                </a:cubicBezTo>
                <a:cubicBezTo>
                  <a:pt x="386020" y="197058"/>
                  <a:pt x="391925" y="177913"/>
                  <a:pt x="401070" y="166864"/>
                </a:cubicBezTo>
                <a:cubicBezTo>
                  <a:pt x="410214" y="155719"/>
                  <a:pt x="426406" y="120858"/>
                  <a:pt x="434216" y="96760"/>
                </a:cubicBezTo>
                <a:cubicBezTo>
                  <a:pt x="442027" y="72566"/>
                  <a:pt x="445742" y="65708"/>
                  <a:pt x="450028" y="60660"/>
                </a:cubicBezTo>
                <a:cubicBezTo>
                  <a:pt x="454314" y="55516"/>
                  <a:pt x="460410" y="46468"/>
                  <a:pt x="466030" y="35609"/>
                </a:cubicBezTo>
                <a:cubicBezTo>
                  <a:pt x="471650" y="24751"/>
                  <a:pt x="468316" y="3700"/>
                  <a:pt x="467173" y="748"/>
                </a:cubicBezTo>
                <a:cubicBezTo>
                  <a:pt x="466125" y="-2205"/>
                  <a:pt x="450218" y="4272"/>
                  <a:pt x="447742" y="8272"/>
                </a:cubicBezTo>
                <a:cubicBezTo>
                  <a:pt x="445265" y="12273"/>
                  <a:pt x="437074" y="31894"/>
                  <a:pt x="435931" y="30180"/>
                </a:cubicBezTo>
                <a:cubicBezTo>
                  <a:pt x="434788" y="28370"/>
                  <a:pt x="432026" y="11892"/>
                  <a:pt x="429549" y="12368"/>
                </a:cubicBezTo>
                <a:cubicBezTo>
                  <a:pt x="425263" y="13035"/>
                  <a:pt x="429549" y="30370"/>
                  <a:pt x="428692" y="37419"/>
                </a:cubicBezTo>
                <a:cubicBezTo>
                  <a:pt x="427835" y="44372"/>
                  <a:pt x="429930" y="53707"/>
                  <a:pt x="426692" y="61803"/>
                </a:cubicBezTo>
                <a:cubicBezTo>
                  <a:pt x="423548" y="69804"/>
                  <a:pt x="403546" y="92473"/>
                  <a:pt x="391925" y="107713"/>
                </a:cubicBezTo>
                <a:cubicBezTo>
                  <a:pt x="380305" y="123049"/>
                  <a:pt x="373923" y="140860"/>
                  <a:pt x="368970" y="148290"/>
                </a:cubicBezTo>
                <a:cubicBezTo>
                  <a:pt x="366589" y="151814"/>
                  <a:pt x="352682" y="167245"/>
                  <a:pt x="338014" y="182770"/>
                </a:cubicBezTo>
                <a:lnTo>
                  <a:pt x="302009" y="218203"/>
                </a:lnTo>
                <a:cubicBezTo>
                  <a:pt x="295532" y="221442"/>
                  <a:pt x="268672" y="224871"/>
                  <a:pt x="264386" y="224204"/>
                </a:cubicBezTo>
                <a:cubicBezTo>
                  <a:pt x="262766" y="223918"/>
                  <a:pt x="261242" y="222966"/>
                  <a:pt x="260004" y="221537"/>
                </a:cubicBezTo>
                <a:cubicBezTo>
                  <a:pt x="258671" y="220108"/>
                  <a:pt x="257623" y="218203"/>
                  <a:pt x="256671" y="216108"/>
                </a:cubicBezTo>
                <a:cubicBezTo>
                  <a:pt x="256385" y="215441"/>
                  <a:pt x="256194" y="214774"/>
                  <a:pt x="255908" y="214108"/>
                </a:cubicBezTo>
                <a:cubicBezTo>
                  <a:pt x="257623" y="214012"/>
                  <a:pt x="259338" y="213822"/>
                  <a:pt x="260766" y="213346"/>
                </a:cubicBezTo>
                <a:cubicBezTo>
                  <a:pt x="271339" y="210012"/>
                  <a:pt x="276006" y="188390"/>
                  <a:pt x="277149" y="177913"/>
                </a:cubicBezTo>
                <a:cubicBezTo>
                  <a:pt x="278388" y="167435"/>
                  <a:pt x="272577" y="155434"/>
                  <a:pt x="271244" y="150004"/>
                </a:cubicBezTo>
                <a:cubicBezTo>
                  <a:pt x="270101" y="145051"/>
                  <a:pt x="269243" y="134479"/>
                  <a:pt x="262862" y="125906"/>
                </a:cubicBezTo>
                <a:cubicBezTo>
                  <a:pt x="264386" y="123906"/>
                  <a:pt x="272768" y="111238"/>
                  <a:pt x="263338" y="93140"/>
                </a:cubicBezTo>
                <a:cubicBezTo>
                  <a:pt x="263338" y="93140"/>
                  <a:pt x="254956" y="99331"/>
                  <a:pt x="236478" y="93235"/>
                </a:cubicBezTo>
                <a:cubicBezTo>
                  <a:pt x="228000" y="90473"/>
                  <a:pt x="218761" y="93426"/>
                  <a:pt x="211141" y="97331"/>
                </a:cubicBezTo>
                <a:cubicBezTo>
                  <a:pt x="193710" y="104380"/>
                  <a:pt x="177899" y="123811"/>
                  <a:pt x="178375" y="137812"/>
                </a:cubicBezTo>
                <a:cubicBezTo>
                  <a:pt x="178947" y="153433"/>
                  <a:pt x="183614" y="155815"/>
                  <a:pt x="189138" y="165435"/>
                </a:cubicBezTo>
                <a:cubicBezTo>
                  <a:pt x="187233" y="166864"/>
                  <a:pt x="187900" y="170197"/>
                  <a:pt x="189233" y="172864"/>
                </a:cubicBezTo>
                <a:cubicBezTo>
                  <a:pt x="191520" y="177532"/>
                  <a:pt x="197615" y="183532"/>
                  <a:pt x="200378" y="185818"/>
                </a:cubicBezTo>
                <a:cubicBezTo>
                  <a:pt x="202949" y="187914"/>
                  <a:pt x="204950" y="188676"/>
                  <a:pt x="205331" y="188771"/>
                </a:cubicBezTo>
                <a:cubicBezTo>
                  <a:pt x="205902" y="190771"/>
                  <a:pt x="206379" y="192772"/>
                  <a:pt x="206855" y="194581"/>
                </a:cubicBezTo>
                <a:cubicBezTo>
                  <a:pt x="207236" y="195915"/>
                  <a:pt x="207426" y="197153"/>
                  <a:pt x="207712" y="198391"/>
                </a:cubicBezTo>
                <a:cubicBezTo>
                  <a:pt x="207903" y="199344"/>
                  <a:pt x="208093" y="200296"/>
                  <a:pt x="208283" y="201154"/>
                </a:cubicBezTo>
                <a:cubicBezTo>
                  <a:pt x="208569" y="202487"/>
                  <a:pt x="208760" y="203821"/>
                  <a:pt x="208950" y="204964"/>
                </a:cubicBezTo>
                <a:cubicBezTo>
                  <a:pt x="209046" y="205535"/>
                  <a:pt x="209046" y="206011"/>
                  <a:pt x="209141" y="206583"/>
                </a:cubicBezTo>
                <a:cubicBezTo>
                  <a:pt x="209331" y="207821"/>
                  <a:pt x="209426" y="208964"/>
                  <a:pt x="209426" y="210012"/>
                </a:cubicBezTo>
                <a:lnTo>
                  <a:pt x="209426" y="210012"/>
                </a:lnTo>
                <a:cubicBezTo>
                  <a:pt x="209426" y="211441"/>
                  <a:pt x="209426" y="212774"/>
                  <a:pt x="209236" y="213917"/>
                </a:cubicBezTo>
                <a:lnTo>
                  <a:pt x="209236" y="213917"/>
                </a:lnTo>
                <a:cubicBezTo>
                  <a:pt x="208474" y="218013"/>
                  <a:pt x="205997" y="220775"/>
                  <a:pt x="201045" y="222871"/>
                </a:cubicBezTo>
                <a:cubicBezTo>
                  <a:pt x="189424" y="227728"/>
                  <a:pt x="173422" y="228109"/>
                  <a:pt x="170374" y="225633"/>
                </a:cubicBezTo>
                <a:lnTo>
                  <a:pt x="170374" y="225633"/>
                </a:lnTo>
                <a:lnTo>
                  <a:pt x="169422" y="224871"/>
                </a:lnTo>
                <a:cubicBezTo>
                  <a:pt x="168850" y="224490"/>
                  <a:pt x="168374" y="224014"/>
                  <a:pt x="167516" y="223347"/>
                </a:cubicBezTo>
                <a:lnTo>
                  <a:pt x="149705" y="208869"/>
                </a:lnTo>
                <a:lnTo>
                  <a:pt x="149705" y="208869"/>
                </a:lnTo>
                <a:cubicBezTo>
                  <a:pt x="132369" y="194677"/>
                  <a:pt x="109700" y="176008"/>
                  <a:pt x="103794" y="170293"/>
                </a:cubicBezTo>
                <a:cubicBezTo>
                  <a:pt x="94460" y="161149"/>
                  <a:pt x="90078" y="133812"/>
                  <a:pt x="77410" y="118477"/>
                </a:cubicBezTo>
                <a:cubicBezTo>
                  <a:pt x="64742" y="103141"/>
                  <a:pt x="49692" y="81520"/>
                  <a:pt x="48073" y="77138"/>
                </a:cubicBezTo>
                <a:cubicBezTo>
                  <a:pt x="47597" y="75805"/>
                  <a:pt x="45787" y="69518"/>
                  <a:pt x="46739" y="64279"/>
                </a:cubicBezTo>
                <a:cubicBezTo>
                  <a:pt x="49025" y="51802"/>
                  <a:pt x="49597" y="33895"/>
                  <a:pt x="50931" y="30275"/>
                </a:cubicBezTo>
                <a:cubicBezTo>
                  <a:pt x="51883" y="27703"/>
                  <a:pt x="49311" y="27132"/>
                  <a:pt x="46549" y="30466"/>
                </a:cubicBezTo>
                <a:cubicBezTo>
                  <a:pt x="43596" y="33990"/>
                  <a:pt x="41787" y="49230"/>
                  <a:pt x="39596" y="47039"/>
                </a:cubicBezTo>
                <a:cubicBezTo>
                  <a:pt x="37310" y="44753"/>
                  <a:pt x="28261" y="23227"/>
                  <a:pt x="23117" y="19607"/>
                </a:cubicBezTo>
                <a:cubicBezTo>
                  <a:pt x="17974" y="15892"/>
                  <a:pt x="4830" y="16369"/>
                  <a:pt x="1210" y="18845"/>
                </a:cubicBezTo>
                <a:cubicBezTo>
                  <a:pt x="-2124" y="20941"/>
                  <a:pt x="1877" y="47039"/>
                  <a:pt x="7782" y="54278"/>
                </a:cubicBezTo>
                <a:close/>
                <a:moveTo>
                  <a:pt x="198949" y="167816"/>
                </a:moveTo>
                <a:cubicBezTo>
                  <a:pt x="198854" y="167816"/>
                  <a:pt x="198854" y="167721"/>
                  <a:pt x="198758" y="167721"/>
                </a:cubicBezTo>
                <a:cubicBezTo>
                  <a:pt x="198854" y="167721"/>
                  <a:pt x="198854" y="167721"/>
                  <a:pt x="198949" y="167816"/>
                </a:cubicBezTo>
                <a:close/>
                <a:moveTo>
                  <a:pt x="202188" y="171245"/>
                </a:moveTo>
                <a:cubicBezTo>
                  <a:pt x="202188" y="171245"/>
                  <a:pt x="201902" y="170864"/>
                  <a:pt x="201806" y="170769"/>
                </a:cubicBezTo>
                <a:cubicBezTo>
                  <a:pt x="201902" y="170864"/>
                  <a:pt x="202092" y="171055"/>
                  <a:pt x="202188" y="171245"/>
                </a:cubicBezTo>
                <a:lnTo>
                  <a:pt x="202188" y="171245"/>
                </a:lnTo>
                <a:close/>
                <a:moveTo>
                  <a:pt x="193424" y="164863"/>
                </a:moveTo>
                <a:cubicBezTo>
                  <a:pt x="193806" y="164959"/>
                  <a:pt x="194282" y="165149"/>
                  <a:pt x="194853" y="165244"/>
                </a:cubicBezTo>
                <a:cubicBezTo>
                  <a:pt x="194377" y="165149"/>
                  <a:pt x="193901" y="164959"/>
                  <a:pt x="193424" y="164863"/>
                </a:cubicBezTo>
                <a:close/>
              </a:path>
            </a:pathLst>
          </a:custGeom>
          <a:solidFill>
            <a:srgbClr val="3A465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4DE9763D-4771-4AD9-9BA4-5190F3C4D8CF}"/>
              </a:ext>
            </a:extLst>
          </p:cNvPr>
          <p:cNvSpPr/>
          <p:nvPr/>
        </p:nvSpPr>
        <p:spPr>
          <a:xfrm>
            <a:off x="3637094" y="3362543"/>
            <a:ext cx="2743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Require.js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模块化开发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E895576-707B-4AF1-A24F-569B950164C8}"/>
              </a:ext>
            </a:extLst>
          </p:cNvPr>
          <p:cNvSpPr/>
          <p:nvPr/>
        </p:nvSpPr>
        <p:spPr>
          <a:xfrm>
            <a:off x="3637094" y="928791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HTML,CSS,JS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B2623110-67E8-41D1-BF63-325385B51526}"/>
              </a:ext>
            </a:extLst>
          </p:cNvPr>
          <p:cNvSpPr txBox="1"/>
          <p:nvPr/>
        </p:nvSpPr>
        <p:spPr>
          <a:xfrm>
            <a:off x="3637094" y="1397637"/>
            <a:ext cx="7469099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首先要清晰自己的项目功能需求，明确之后才开始编写代码，一些数组方法，特别是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find(),every(),Index(),map()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等要理解清楚，灵活运用，操作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的一些方法，不懂的时候多去看菜鸟教程，官方文档，老师的笔记代码，理解后再用。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C068A23-D43A-46E3-9EB4-0CA69B7E9C8D}"/>
              </a:ext>
            </a:extLst>
          </p:cNvPr>
          <p:cNvSpPr txBox="1"/>
          <p:nvPr/>
        </p:nvSpPr>
        <p:spPr>
          <a:xfrm>
            <a:off x="3637093" y="3919567"/>
            <a:ext cx="7469099" cy="277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的用法，通过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data-main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引入主入口文件，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main.js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是组合各个模块，调用其暴露的方法，就是组装功能；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config.js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配置各个模块的短路径，就是配置功能；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XX.js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就是自己模块的功能，通过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define()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定义成模块，并向外暴露相关的调用方法，就是写项目功能的地方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247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97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项目技术总结（二）</a:t>
            </a: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67C26AF3-7D45-452C-8505-60AF30C9D24F}"/>
              </a:ext>
            </a:extLst>
          </p:cNvPr>
          <p:cNvSpPr/>
          <p:nvPr/>
        </p:nvSpPr>
        <p:spPr>
          <a:xfrm flipH="1">
            <a:off x="8937803" y="1833946"/>
            <a:ext cx="2664741" cy="4560166"/>
          </a:xfrm>
          <a:custGeom>
            <a:avLst/>
            <a:gdLst>
              <a:gd name="connsiteX0" fmla="*/ 7782 w 469199"/>
              <a:gd name="connsiteY0" fmla="*/ 54278 h 884216"/>
              <a:gd name="connsiteX1" fmla="*/ 27118 w 469199"/>
              <a:gd name="connsiteY1" fmla="*/ 78662 h 884216"/>
              <a:gd name="connsiteX2" fmla="*/ 45311 w 469199"/>
              <a:gd name="connsiteY2" fmla="*/ 136384 h 884216"/>
              <a:gd name="connsiteX3" fmla="*/ 82744 w 469199"/>
              <a:gd name="connsiteY3" fmla="*/ 199153 h 884216"/>
              <a:gd name="connsiteX4" fmla="*/ 136179 w 469199"/>
              <a:gd name="connsiteY4" fmla="*/ 268781 h 884216"/>
              <a:gd name="connsiteX5" fmla="*/ 137894 w 469199"/>
              <a:gd name="connsiteY5" fmla="*/ 278687 h 884216"/>
              <a:gd name="connsiteX6" fmla="*/ 161992 w 469199"/>
              <a:gd name="connsiteY6" fmla="*/ 296689 h 884216"/>
              <a:gd name="connsiteX7" fmla="*/ 184471 w 469199"/>
              <a:gd name="connsiteY7" fmla="*/ 385272 h 884216"/>
              <a:gd name="connsiteX8" fmla="*/ 191615 w 469199"/>
              <a:gd name="connsiteY8" fmla="*/ 447756 h 884216"/>
              <a:gd name="connsiteX9" fmla="*/ 191900 w 469199"/>
              <a:gd name="connsiteY9" fmla="*/ 447756 h 884216"/>
              <a:gd name="connsiteX10" fmla="*/ 191615 w 469199"/>
              <a:gd name="connsiteY10" fmla="*/ 452233 h 884216"/>
              <a:gd name="connsiteX11" fmla="*/ 190662 w 469199"/>
              <a:gd name="connsiteY11" fmla="*/ 494809 h 884216"/>
              <a:gd name="connsiteX12" fmla="*/ 193234 w 469199"/>
              <a:gd name="connsiteY12" fmla="*/ 607300 h 884216"/>
              <a:gd name="connsiteX13" fmla="*/ 194948 w 469199"/>
              <a:gd name="connsiteY13" fmla="*/ 636922 h 884216"/>
              <a:gd name="connsiteX14" fmla="*/ 194091 w 469199"/>
              <a:gd name="connsiteY14" fmla="*/ 645781 h 884216"/>
              <a:gd name="connsiteX15" fmla="*/ 191710 w 469199"/>
              <a:gd name="connsiteY15" fmla="*/ 653305 h 884216"/>
              <a:gd name="connsiteX16" fmla="*/ 186947 w 469199"/>
              <a:gd name="connsiteY16" fmla="*/ 681309 h 884216"/>
              <a:gd name="connsiteX17" fmla="*/ 186281 w 469199"/>
              <a:gd name="connsiteY17" fmla="*/ 702931 h 884216"/>
              <a:gd name="connsiteX18" fmla="*/ 186471 w 469199"/>
              <a:gd name="connsiteY18" fmla="*/ 715885 h 884216"/>
              <a:gd name="connsiteX19" fmla="*/ 186947 w 469199"/>
              <a:gd name="connsiteY19" fmla="*/ 729982 h 884216"/>
              <a:gd name="connsiteX20" fmla="*/ 189043 w 469199"/>
              <a:gd name="connsiteY20" fmla="*/ 778845 h 884216"/>
              <a:gd name="connsiteX21" fmla="*/ 189710 w 469199"/>
              <a:gd name="connsiteY21" fmla="*/ 794942 h 884216"/>
              <a:gd name="connsiteX22" fmla="*/ 191139 w 469199"/>
              <a:gd name="connsiteY22" fmla="*/ 821517 h 884216"/>
              <a:gd name="connsiteX23" fmla="*/ 192567 w 469199"/>
              <a:gd name="connsiteY23" fmla="*/ 834566 h 884216"/>
              <a:gd name="connsiteX24" fmla="*/ 193996 w 469199"/>
              <a:gd name="connsiteY24" fmla="*/ 836090 h 884216"/>
              <a:gd name="connsiteX25" fmla="*/ 194282 w 469199"/>
              <a:gd name="connsiteY25" fmla="*/ 836281 h 884216"/>
              <a:gd name="connsiteX26" fmla="*/ 197234 w 469199"/>
              <a:gd name="connsiteY26" fmla="*/ 837709 h 884216"/>
              <a:gd name="connsiteX27" fmla="*/ 197615 w 469199"/>
              <a:gd name="connsiteY27" fmla="*/ 837900 h 884216"/>
              <a:gd name="connsiteX28" fmla="*/ 202949 w 469199"/>
              <a:gd name="connsiteY28" fmla="*/ 839424 h 884216"/>
              <a:gd name="connsiteX29" fmla="*/ 203426 w 469199"/>
              <a:gd name="connsiteY29" fmla="*/ 843234 h 884216"/>
              <a:gd name="connsiteX30" fmla="*/ 200378 w 469199"/>
              <a:gd name="connsiteY30" fmla="*/ 847806 h 884216"/>
              <a:gd name="connsiteX31" fmla="*/ 191900 w 469199"/>
              <a:gd name="connsiteY31" fmla="*/ 861141 h 884216"/>
              <a:gd name="connsiteX32" fmla="*/ 183233 w 469199"/>
              <a:gd name="connsiteY32" fmla="*/ 875619 h 884216"/>
              <a:gd name="connsiteX33" fmla="*/ 202854 w 469199"/>
              <a:gd name="connsiteY33" fmla="*/ 884191 h 884216"/>
              <a:gd name="connsiteX34" fmla="*/ 226857 w 469199"/>
              <a:gd name="connsiteY34" fmla="*/ 872666 h 884216"/>
              <a:gd name="connsiteX35" fmla="*/ 231524 w 469199"/>
              <a:gd name="connsiteY35" fmla="*/ 861808 h 884216"/>
              <a:gd name="connsiteX36" fmla="*/ 230000 w 469199"/>
              <a:gd name="connsiteY36" fmla="*/ 845139 h 884216"/>
              <a:gd name="connsiteX37" fmla="*/ 231334 w 469199"/>
              <a:gd name="connsiteY37" fmla="*/ 840281 h 884216"/>
              <a:gd name="connsiteX38" fmla="*/ 240002 w 469199"/>
              <a:gd name="connsiteY38" fmla="*/ 836662 h 884216"/>
              <a:gd name="connsiteX39" fmla="*/ 240573 w 469199"/>
              <a:gd name="connsiteY39" fmla="*/ 835614 h 884216"/>
              <a:gd name="connsiteX40" fmla="*/ 246764 w 469199"/>
              <a:gd name="connsiteY40" fmla="*/ 658354 h 884216"/>
              <a:gd name="connsiteX41" fmla="*/ 265910 w 469199"/>
              <a:gd name="connsiteY41" fmla="*/ 516622 h 884216"/>
              <a:gd name="connsiteX42" fmla="*/ 290198 w 469199"/>
              <a:gd name="connsiteY42" fmla="*/ 670641 h 884216"/>
              <a:gd name="connsiteX43" fmla="*/ 265243 w 469199"/>
              <a:gd name="connsiteY43" fmla="*/ 737316 h 884216"/>
              <a:gd name="connsiteX44" fmla="*/ 258956 w 469199"/>
              <a:gd name="connsiteY44" fmla="*/ 797704 h 884216"/>
              <a:gd name="connsiteX45" fmla="*/ 256289 w 469199"/>
              <a:gd name="connsiteY45" fmla="*/ 825517 h 884216"/>
              <a:gd name="connsiteX46" fmla="*/ 256289 w 469199"/>
              <a:gd name="connsiteY46" fmla="*/ 825517 h 884216"/>
              <a:gd name="connsiteX47" fmla="*/ 256289 w 469199"/>
              <a:gd name="connsiteY47" fmla="*/ 825517 h 884216"/>
              <a:gd name="connsiteX48" fmla="*/ 257051 w 469199"/>
              <a:gd name="connsiteY48" fmla="*/ 826946 h 884216"/>
              <a:gd name="connsiteX49" fmla="*/ 264481 w 469199"/>
              <a:gd name="connsiteY49" fmla="*/ 830470 h 884216"/>
              <a:gd name="connsiteX50" fmla="*/ 263909 w 469199"/>
              <a:gd name="connsiteY50" fmla="*/ 835328 h 884216"/>
              <a:gd name="connsiteX51" fmla="*/ 262005 w 469199"/>
              <a:gd name="connsiteY51" fmla="*/ 835995 h 884216"/>
              <a:gd name="connsiteX52" fmla="*/ 259718 w 469199"/>
              <a:gd name="connsiteY52" fmla="*/ 862093 h 884216"/>
              <a:gd name="connsiteX53" fmla="*/ 277435 w 469199"/>
              <a:gd name="connsiteY53" fmla="*/ 864665 h 884216"/>
              <a:gd name="connsiteX54" fmla="*/ 289532 w 469199"/>
              <a:gd name="connsiteY54" fmla="*/ 864475 h 884216"/>
              <a:gd name="connsiteX55" fmla="*/ 312868 w 469199"/>
              <a:gd name="connsiteY55" fmla="*/ 869618 h 884216"/>
              <a:gd name="connsiteX56" fmla="*/ 343157 w 469199"/>
              <a:gd name="connsiteY56" fmla="*/ 866189 h 884216"/>
              <a:gd name="connsiteX57" fmla="*/ 343539 w 469199"/>
              <a:gd name="connsiteY57" fmla="*/ 853902 h 884216"/>
              <a:gd name="connsiteX58" fmla="*/ 319821 w 469199"/>
              <a:gd name="connsiteY58" fmla="*/ 848854 h 884216"/>
              <a:gd name="connsiteX59" fmla="*/ 298199 w 469199"/>
              <a:gd name="connsiteY59" fmla="*/ 840853 h 884216"/>
              <a:gd name="connsiteX60" fmla="*/ 292865 w 469199"/>
              <a:gd name="connsiteY60" fmla="*/ 835804 h 884216"/>
              <a:gd name="connsiteX61" fmla="*/ 293056 w 469199"/>
              <a:gd name="connsiteY61" fmla="*/ 834661 h 884216"/>
              <a:gd name="connsiteX62" fmla="*/ 300390 w 469199"/>
              <a:gd name="connsiteY62" fmla="*/ 834090 h 884216"/>
              <a:gd name="connsiteX63" fmla="*/ 301914 w 469199"/>
              <a:gd name="connsiteY63" fmla="*/ 832661 h 884216"/>
              <a:gd name="connsiteX64" fmla="*/ 323441 w 469199"/>
              <a:gd name="connsiteY64" fmla="*/ 724743 h 884216"/>
              <a:gd name="connsiteX65" fmla="*/ 340586 w 469199"/>
              <a:gd name="connsiteY65" fmla="*/ 665974 h 884216"/>
              <a:gd name="connsiteX66" fmla="*/ 336585 w 469199"/>
              <a:gd name="connsiteY66" fmla="*/ 510430 h 884216"/>
              <a:gd name="connsiteX67" fmla="*/ 324679 w 469199"/>
              <a:gd name="connsiteY67" fmla="*/ 434230 h 884216"/>
              <a:gd name="connsiteX68" fmla="*/ 325727 w 469199"/>
              <a:gd name="connsiteY68" fmla="*/ 433754 h 884216"/>
              <a:gd name="connsiteX69" fmla="*/ 330584 w 469199"/>
              <a:gd name="connsiteY69" fmla="*/ 278592 h 884216"/>
              <a:gd name="connsiteX70" fmla="*/ 330584 w 469199"/>
              <a:gd name="connsiteY70" fmla="*/ 278592 h 884216"/>
              <a:gd name="connsiteX71" fmla="*/ 361636 w 469199"/>
              <a:gd name="connsiteY71" fmla="*/ 250017 h 884216"/>
              <a:gd name="connsiteX72" fmla="*/ 359350 w 469199"/>
              <a:gd name="connsiteY72" fmla="*/ 239349 h 884216"/>
              <a:gd name="connsiteX73" fmla="*/ 378495 w 469199"/>
              <a:gd name="connsiteY73" fmla="*/ 210869 h 884216"/>
              <a:gd name="connsiteX74" fmla="*/ 401070 w 469199"/>
              <a:gd name="connsiteY74" fmla="*/ 166864 h 884216"/>
              <a:gd name="connsiteX75" fmla="*/ 434216 w 469199"/>
              <a:gd name="connsiteY75" fmla="*/ 96760 h 884216"/>
              <a:gd name="connsiteX76" fmla="*/ 450028 w 469199"/>
              <a:gd name="connsiteY76" fmla="*/ 60660 h 884216"/>
              <a:gd name="connsiteX77" fmla="*/ 466030 w 469199"/>
              <a:gd name="connsiteY77" fmla="*/ 35609 h 884216"/>
              <a:gd name="connsiteX78" fmla="*/ 467173 w 469199"/>
              <a:gd name="connsiteY78" fmla="*/ 748 h 884216"/>
              <a:gd name="connsiteX79" fmla="*/ 447742 w 469199"/>
              <a:gd name="connsiteY79" fmla="*/ 8272 h 884216"/>
              <a:gd name="connsiteX80" fmla="*/ 435931 w 469199"/>
              <a:gd name="connsiteY80" fmla="*/ 30180 h 884216"/>
              <a:gd name="connsiteX81" fmla="*/ 429549 w 469199"/>
              <a:gd name="connsiteY81" fmla="*/ 12368 h 884216"/>
              <a:gd name="connsiteX82" fmla="*/ 428692 w 469199"/>
              <a:gd name="connsiteY82" fmla="*/ 37419 h 884216"/>
              <a:gd name="connsiteX83" fmla="*/ 426692 w 469199"/>
              <a:gd name="connsiteY83" fmla="*/ 61803 h 884216"/>
              <a:gd name="connsiteX84" fmla="*/ 391925 w 469199"/>
              <a:gd name="connsiteY84" fmla="*/ 107713 h 884216"/>
              <a:gd name="connsiteX85" fmla="*/ 368970 w 469199"/>
              <a:gd name="connsiteY85" fmla="*/ 148290 h 884216"/>
              <a:gd name="connsiteX86" fmla="*/ 338014 w 469199"/>
              <a:gd name="connsiteY86" fmla="*/ 182770 h 884216"/>
              <a:gd name="connsiteX87" fmla="*/ 302009 w 469199"/>
              <a:gd name="connsiteY87" fmla="*/ 218203 h 884216"/>
              <a:gd name="connsiteX88" fmla="*/ 264386 w 469199"/>
              <a:gd name="connsiteY88" fmla="*/ 224204 h 884216"/>
              <a:gd name="connsiteX89" fmla="*/ 260004 w 469199"/>
              <a:gd name="connsiteY89" fmla="*/ 221537 h 884216"/>
              <a:gd name="connsiteX90" fmla="*/ 256671 w 469199"/>
              <a:gd name="connsiteY90" fmla="*/ 216108 h 884216"/>
              <a:gd name="connsiteX91" fmla="*/ 255908 w 469199"/>
              <a:gd name="connsiteY91" fmla="*/ 214108 h 884216"/>
              <a:gd name="connsiteX92" fmla="*/ 260766 w 469199"/>
              <a:gd name="connsiteY92" fmla="*/ 213346 h 884216"/>
              <a:gd name="connsiteX93" fmla="*/ 277149 w 469199"/>
              <a:gd name="connsiteY93" fmla="*/ 177913 h 884216"/>
              <a:gd name="connsiteX94" fmla="*/ 271244 w 469199"/>
              <a:gd name="connsiteY94" fmla="*/ 150004 h 884216"/>
              <a:gd name="connsiteX95" fmla="*/ 262862 w 469199"/>
              <a:gd name="connsiteY95" fmla="*/ 125906 h 884216"/>
              <a:gd name="connsiteX96" fmla="*/ 263338 w 469199"/>
              <a:gd name="connsiteY96" fmla="*/ 93140 h 884216"/>
              <a:gd name="connsiteX97" fmla="*/ 236478 w 469199"/>
              <a:gd name="connsiteY97" fmla="*/ 93235 h 884216"/>
              <a:gd name="connsiteX98" fmla="*/ 211141 w 469199"/>
              <a:gd name="connsiteY98" fmla="*/ 97331 h 884216"/>
              <a:gd name="connsiteX99" fmla="*/ 178375 w 469199"/>
              <a:gd name="connsiteY99" fmla="*/ 137812 h 884216"/>
              <a:gd name="connsiteX100" fmla="*/ 189138 w 469199"/>
              <a:gd name="connsiteY100" fmla="*/ 165435 h 884216"/>
              <a:gd name="connsiteX101" fmla="*/ 189233 w 469199"/>
              <a:gd name="connsiteY101" fmla="*/ 172864 h 884216"/>
              <a:gd name="connsiteX102" fmla="*/ 200378 w 469199"/>
              <a:gd name="connsiteY102" fmla="*/ 185818 h 884216"/>
              <a:gd name="connsiteX103" fmla="*/ 205331 w 469199"/>
              <a:gd name="connsiteY103" fmla="*/ 188771 h 884216"/>
              <a:gd name="connsiteX104" fmla="*/ 206855 w 469199"/>
              <a:gd name="connsiteY104" fmla="*/ 194581 h 884216"/>
              <a:gd name="connsiteX105" fmla="*/ 207712 w 469199"/>
              <a:gd name="connsiteY105" fmla="*/ 198391 h 884216"/>
              <a:gd name="connsiteX106" fmla="*/ 208283 w 469199"/>
              <a:gd name="connsiteY106" fmla="*/ 201154 h 884216"/>
              <a:gd name="connsiteX107" fmla="*/ 208950 w 469199"/>
              <a:gd name="connsiteY107" fmla="*/ 204964 h 884216"/>
              <a:gd name="connsiteX108" fmla="*/ 209141 w 469199"/>
              <a:gd name="connsiteY108" fmla="*/ 206583 h 884216"/>
              <a:gd name="connsiteX109" fmla="*/ 209426 w 469199"/>
              <a:gd name="connsiteY109" fmla="*/ 210012 h 884216"/>
              <a:gd name="connsiteX110" fmla="*/ 209426 w 469199"/>
              <a:gd name="connsiteY110" fmla="*/ 210012 h 884216"/>
              <a:gd name="connsiteX111" fmla="*/ 209236 w 469199"/>
              <a:gd name="connsiteY111" fmla="*/ 213917 h 884216"/>
              <a:gd name="connsiteX112" fmla="*/ 209236 w 469199"/>
              <a:gd name="connsiteY112" fmla="*/ 213917 h 884216"/>
              <a:gd name="connsiteX113" fmla="*/ 201045 w 469199"/>
              <a:gd name="connsiteY113" fmla="*/ 222871 h 884216"/>
              <a:gd name="connsiteX114" fmla="*/ 170374 w 469199"/>
              <a:gd name="connsiteY114" fmla="*/ 225633 h 884216"/>
              <a:gd name="connsiteX115" fmla="*/ 170374 w 469199"/>
              <a:gd name="connsiteY115" fmla="*/ 225633 h 884216"/>
              <a:gd name="connsiteX116" fmla="*/ 169422 w 469199"/>
              <a:gd name="connsiteY116" fmla="*/ 224871 h 884216"/>
              <a:gd name="connsiteX117" fmla="*/ 167516 w 469199"/>
              <a:gd name="connsiteY117" fmla="*/ 223347 h 884216"/>
              <a:gd name="connsiteX118" fmla="*/ 149705 w 469199"/>
              <a:gd name="connsiteY118" fmla="*/ 208869 h 884216"/>
              <a:gd name="connsiteX119" fmla="*/ 149705 w 469199"/>
              <a:gd name="connsiteY119" fmla="*/ 208869 h 884216"/>
              <a:gd name="connsiteX120" fmla="*/ 103794 w 469199"/>
              <a:gd name="connsiteY120" fmla="*/ 170293 h 884216"/>
              <a:gd name="connsiteX121" fmla="*/ 77410 w 469199"/>
              <a:gd name="connsiteY121" fmla="*/ 118477 h 884216"/>
              <a:gd name="connsiteX122" fmla="*/ 48073 w 469199"/>
              <a:gd name="connsiteY122" fmla="*/ 77138 h 884216"/>
              <a:gd name="connsiteX123" fmla="*/ 46739 w 469199"/>
              <a:gd name="connsiteY123" fmla="*/ 64279 h 884216"/>
              <a:gd name="connsiteX124" fmla="*/ 50931 w 469199"/>
              <a:gd name="connsiteY124" fmla="*/ 30275 h 884216"/>
              <a:gd name="connsiteX125" fmla="*/ 46549 w 469199"/>
              <a:gd name="connsiteY125" fmla="*/ 30466 h 884216"/>
              <a:gd name="connsiteX126" fmla="*/ 39596 w 469199"/>
              <a:gd name="connsiteY126" fmla="*/ 47039 h 884216"/>
              <a:gd name="connsiteX127" fmla="*/ 23117 w 469199"/>
              <a:gd name="connsiteY127" fmla="*/ 19607 h 884216"/>
              <a:gd name="connsiteX128" fmla="*/ 1210 w 469199"/>
              <a:gd name="connsiteY128" fmla="*/ 18845 h 884216"/>
              <a:gd name="connsiteX129" fmla="*/ 7782 w 469199"/>
              <a:gd name="connsiteY129" fmla="*/ 54278 h 884216"/>
              <a:gd name="connsiteX130" fmla="*/ 198949 w 469199"/>
              <a:gd name="connsiteY130" fmla="*/ 167816 h 884216"/>
              <a:gd name="connsiteX131" fmla="*/ 198758 w 469199"/>
              <a:gd name="connsiteY131" fmla="*/ 167721 h 884216"/>
              <a:gd name="connsiteX132" fmla="*/ 198949 w 469199"/>
              <a:gd name="connsiteY132" fmla="*/ 167816 h 884216"/>
              <a:gd name="connsiteX133" fmla="*/ 202188 w 469199"/>
              <a:gd name="connsiteY133" fmla="*/ 171245 h 884216"/>
              <a:gd name="connsiteX134" fmla="*/ 201806 w 469199"/>
              <a:gd name="connsiteY134" fmla="*/ 170769 h 884216"/>
              <a:gd name="connsiteX135" fmla="*/ 202188 w 469199"/>
              <a:gd name="connsiteY135" fmla="*/ 171245 h 884216"/>
              <a:gd name="connsiteX136" fmla="*/ 202188 w 469199"/>
              <a:gd name="connsiteY136" fmla="*/ 171245 h 884216"/>
              <a:gd name="connsiteX137" fmla="*/ 193424 w 469199"/>
              <a:gd name="connsiteY137" fmla="*/ 164863 h 884216"/>
              <a:gd name="connsiteX138" fmla="*/ 194853 w 469199"/>
              <a:gd name="connsiteY138" fmla="*/ 165244 h 884216"/>
              <a:gd name="connsiteX139" fmla="*/ 193424 w 469199"/>
              <a:gd name="connsiteY139" fmla="*/ 164863 h 88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69199" h="884216">
                <a:moveTo>
                  <a:pt x="7782" y="54278"/>
                </a:moveTo>
                <a:cubicBezTo>
                  <a:pt x="13688" y="61517"/>
                  <a:pt x="25594" y="73328"/>
                  <a:pt x="27118" y="78662"/>
                </a:cubicBezTo>
                <a:cubicBezTo>
                  <a:pt x="28737" y="83996"/>
                  <a:pt x="34071" y="106094"/>
                  <a:pt x="45311" y="136384"/>
                </a:cubicBezTo>
                <a:cubicBezTo>
                  <a:pt x="56550" y="166578"/>
                  <a:pt x="76934" y="189247"/>
                  <a:pt x="82744" y="199153"/>
                </a:cubicBezTo>
                <a:cubicBezTo>
                  <a:pt x="87221" y="206773"/>
                  <a:pt x="108747" y="237349"/>
                  <a:pt x="136179" y="268781"/>
                </a:cubicBezTo>
                <a:cubicBezTo>
                  <a:pt x="136941" y="274306"/>
                  <a:pt x="137894" y="278687"/>
                  <a:pt x="137894" y="278687"/>
                </a:cubicBezTo>
                <a:lnTo>
                  <a:pt x="161992" y="296689"/>
                </a:lnTo>
                <a:cubicBezTo>
                  <a:pt x="161992" y="296689"/>
                  <a:pt x="178089" y="364793"/>
                  <a:pt x="184471" y="385272"/>
                </a:cubicBezTo>
                <a:cubicBezTo>
                  <a:pt x="190757" y="405655"/>
                  <a:pt x="191615" y="447756"/>
                  <a:pt x="191615" y="447756"/>
                </a:cubicBezTo>
                <a:cubicBezTo>
                  <a:pt x="191615" y="447756"/>
                  <a:pt x="191805" y="447756"/>
                  <a:pt x="191900" y="447756"/>
                </a:cubicBezTo>
                <a:cubicBezTo>
                  <a:pt x="191805" y="449185"/>
                  <a:pt x="191710" y="450518"/>
                  <a:pt x="191615" y="452233"/>
                </a:cubicBezTo>
                <a:cubicBezTo>
                  <a:pt x="191043" y="462710"/>
                  <a:pt x="190757" y="477950"/>
                  <a:pt x="190662" y="494809"/>
                </a:cubicBezTo>
                <a:cubicBezTo>
                  <a:pt x="190567" y="537005"/>
                  <a:pt x="191900" y="589964"/>
                  <a:pt x="193234" y="607300"/>
                </a:cubicBezTo>
                <a:cubicBezTo>
                  <a:pt x="194282" y="621206"/>
                  <a:pt x="195044" y="630160"/>
                  <a:pt x="194948" y="636922"/>
                </a:cubicBezTo>
                <a:cubicBezTo>
                  <a:pt x="194948" y="640351"/>
                  <a:pt x="194663" y="643209"/>
                  <a:pt x="194091" y="645781"/>
                </a:cubicBezTo>
                <a:cubicBezTo>
                  <a:pt x="193615" y="648448"/>
                  <a:pt x="192758" y="650829"/>
                  <a:pt x="191710" y="653305"/>
                </a:cubicBezTo>
                <a:cubicBezTo>
                  <a:pt x="189424" y="658449"/>
                  <a:pt x="187805" y="667974"/>
                  <a:pt x="186947" y="681309"/>
                </a:cubicBezTo>
                <a:cubicBezTo>
                  <a:pt x="186566" y="687691"/>
                  <a:pt x="186281" y="694930"/>
                  <a:pt x="186281" y="702931"/>
                </a:cubicBezTo>
                <a:cubicBezTo>
                  <a:pt x="186281" y="707026"/>
                  <a:pt x="186281" y="711408"/>
                  <a:pt x="186471" y="715885"/>
                </a:cubicBezTo>
                <a:cubicBezTo>
                  <a:pt x="186566" y="720361"/>
                  <a:pt x="186757" y="725124"/>
                  <a:pt x="186947" y="729982"/>
                </a:cubicBezTo>
                <a:cubicBezTo>
                  <a:pt x="187614" y="744555"/>
                  <a:pt x="188376" y="762176"/>
                  <a:pt x="189043" y="778845"/>
                </a:cubicBezTo>
                <a:cubicBezTo>
                  <a:pt x="189233" y="784369"/>
                  <a:pt x="189519" y="789799"/>
                  <a:pt x="189710" y="794942"/>
                </a:cubicBezTo>
                <a:cubicBezTo>
                  <a:pt x="190186" y="805229"/>
                  <a:pt x="190662" y="814468"/>
                  <a:pt x="191139" y="821517"/>
                </a:cubicBezTo>
                <a:cubicBezTo>
                  <a:pt x="191615" y="828470"/>
                  <a:pt x="192091" y="833233"/>
                  <a:pt x="192567" y="834566"/>
                </a:cubicBezTo>
                <a:cubicBezTo>
                  <a:pt x="192758" y="835042"/>
                  <a:pt x="193329" y="835519"/>
                  <a:pt x="193996" y="836090"/>
                </a:cubicBezTo>
                <a:cubicBezTo>
                  <a:pt x="194091" y="836185"/>
                  <a:pt x="194187" y="836281"/>
                  <a:pt x="194282" y="836281"/>
                </a:cubicBezTo>
                <a:cubicBezTo>
                  <a:pt x="195044" y="836757"/>
                  <a:pt x="196091" y="837233"/>
                  <a:pt x="197234" y="837709"/>
                </a:cubicBezTo>
                <a:cubicBezTo>
                  <a:pt x="197330" y="837805"/>
                  <a:pt x="197520" y="837805"/>
                  <a:pt x="197615" y="837900"/>
                </a:cubicBezTo>
                <a:cubicBezTo>
                  <a:pt x="199139" y="838471"/>
                  <a:pt x="200949" y="839043"/>
                  <a:pt x="202949" y="839424"/>
                </a:cubicBezTo>
                <a:lnTo>
                  <a:pt x="203426" y="843234"/>
                </a:lnTo>
                <a:cubicBezTo>
                  <a:pt x="201902" y="844186"/>
                  <a:pt x="200664" y="845520"/>
                  <a:pt x="200378" y="847806"/>
                </a:cubicBezTo>
                <a:cubicBezTo>
                  <a:pt x="199616" y="853711"/>
                  <a:pt x="194567" y="858283"/>
                  <a:pt x="191900" y="861141"/>
                </a:cubicBezTo>
                <a:cubicBezTo>
                  <a:pt x="189233" y="863998"/>
                  <a:pt x="182090" y="868189"/>
                  <a:pt x="183233" y="875619"/>
                </a:cubicBezTo>
                <a:cubicBezTo>
                  <a:pt x="184376" y="883048"/>
                  <a:pt x="188853" y="883715"/>
                  <a:pt x="202854" y="884191"/>
                </a:cubicBezTo>
                <a:cubicBezTo>
                  <a:pt x="216856" y="884668"/>
                  <a:pt x="224476" y="878286"/>
                  <a:pt x="226857" y="872666"/>
                </a:cubicBezTo>
                <a:cubicBezTo>
                  <a:pt x="229239" y="867046"/>
                  <a:pt x="229715" y="863713"/>
                  <a:pt x="231524" y="861808"/>
                </a:cubicBezTo>
                <a:cubicBezTo>
                  <a:pt x="233048" y="860188"/>
                  <a:pt x="231715" y="849330"/>
                  <a:pt x="230000" y="845139"/>
                </a:cubicBezTo>
                <a:lnTo>
                  <a:pt x="231334" y="840281"/>
                </a:lnTo>
                <a:cubicBezTo>
                  <a:pt x="234763" y="839519"/>
                  <a:pt x="237716" y="838376"/>
                  <a:pt x="240002" y="836662"/>
                </a:cubicBezTo>
                <a:cubicBezTo>
                  <a:pt x="240383" y="836376"/>
                  <a:pt x="240573" y="835995"/>
                  <a:pt x="240573" y="835614"/>
                </a:cubicBezTo>
                <a:cubicBezTo>
                  <a:pt x="240954" y="824851"/>
                  <a:pt x="246003" y="679975"/>
                  <a:pt x="246764" y="658354"/>
                </a:cubicBezTo>
                <a:cubicBezTo>
                  <a:pt x="247526" y="635875"/>
                  <a:pt x="265910" y="516622"/>
                  <a:pt x="265910" y="516622"/>
                </a:cubicBezTo>
                <a:lnTo>
                  <a:pt x="290198" y="670641"/>
                </a:lnTo>
                <a:cubicBezTo>
                  <a:pt x="290198" y="670641"/>
                  <a:pt x="271148" y="682833"/>
                  <a:pt x="265243" y="737316"/>
                </a:cubicBezTo>
                <a:cubicBezTo>
                  <a:pt x="262576" y="761986"/>
                  <a:pt x="260481" y="782560"/>
                  <a:pt x="258956" y="797704"/>
                </a:cubicBezTo>
                <a:cubicBezTo>
                  <a:pt x="257432" y="812849"/>
                  <a:pt x="256575" y="822565"/>
                  <a:pt x="256289" y="825517"/>
                </a:cubicBezTo>
                <a:lnTo>
                  <a:pt x="256289" y="825517"/>
                </a:lnTo>
                <a:lnTo>
                  <a:pt x="256289" y="825517"/>
                </a:lnTo>
                <a:cubicBezTo>
                  <a:pt x="256194" y="826089"/>
                  <a:pt x="256480" y="826660"/>
                  <a:pt x="257051" y="826946"/>
                </a:cubicBezTo>
                <a:cubicBezTo>
                  <a:pt x="258290" y="827708"/>
                  <a:pt x="260862" y="829042"/>
                  <a:pt x="264481" y="830470"/>
                </a:cubicBezTo>
                <a:lnTo>
                  <a:pt x="263909" y="835328"/>
                </a:lnTo>
                <a:cubicBezTo>
                  <a:pt x="263243" y="835519"/>
                  <a:pt x="262386" y="835614"/>
                  <a:pt x="262005" y="835995"/>
                </a:cubicBezTo>
                <a:cubicBezTo>
                  <a:pt x="258195" y="838948"/>
                  <a:pt x="258290" y="859331"/>
                  <a:pt x="259718" y="862093"/>
                </a:cubicBezTo>
                <a:cubicBezTo>
                  <a:pt x="261147" y="864856"/>
                  <a:pt x="274958" y="864856"/>
                  <a:pt x="277435" y="864665"/>
                </a:cubicBezTo>
                <a:cubicBezTo>
                  <a:pt x="279912" y="864475"/>
                  <a:pt x="284293" y="863046"/>
                  <a:pt x="289532" y="864475"/>
                </a:cubicBezTo>
                <a:cubicBezTo>
                  <a:pt x="294771" y="865903"/>
                  <a:pt x="298962" y="868761"/>
                  <a:pt x="312868" y="869618"/>
                </a:cubicBezTo>
                <a:cubicBezTo>
                  <a:pt x="326870" y="870475"/>
                  <a:pt x="340014" y="868285"/>
                  <a:pt x="343157" y="866189"/>
                </a:cubicBezTo>
                <a:cubicBezTo>
                  <a:pt x="346301" y="864094"/>
                  <a:pt x="345539" y="856188"/>
                  <a:pt x="343539" y="853902"/>
                </a:cubicBezTo>
                <a:cubicBezTo>
                  <a:pt x="341633" y="851616"/>
                  <a:pt x="330394" y="851616"/>
                  <a:pt x="319821" y="848854"/>
                </a:cubicBezTo>
                <a:cubicBezTo>
                  <a:pt x="309153" y="846091"/>
                  <a:pt x="300105" y="842853"/>
                  <a:pt x="298199" y="840853"/>
                </a:cubicBezTo>
                <a:cubicBezTo>
                  <a:pt x="296771" y="839329"/>
                  <a:pt x="297152" y="836947"/>
                  <a:pt x="292865" y="835804"/>
                </a:cubicBezTo>
                <a:lnTo>
                  <a:pt x="293056" y="834661"/>
                </a:lnTo>
                <a:cubicBezTo>
                  <a:pt x="295437" y="834566"/>
                  <a:pt x="297818" y="834376"/>
                  <a:pt x="300390" y="834090"/>
                </a:cubicBezTo>
                <a:cubicBezTo>
                  <a:pt x="301152" y="833995"/>
                  <a:pt x="301819" y="833423"/>
                  <a:pt x="301914" y="832661"/>
                </a:cubicBezTo>
                <a:cubicBezTo>
                  <a:pt x="303724" y="822088"/>
                  <a:pt x="316678" y="748174"/>
                  <a:pt x="323441" y="724743"/>
                </a:cubicBezTo>
                <a:cubicBezTo>
                  <a:pt x="330680" y="699406"/>
                  <a:pt x="339443" y="680452"/>
                  <a:pt x="340586" y="665974"/>
                </a:cubicBezTo>
                <a:cubicBezTo>
                  <a:pt x="341633" y="651496"/>
                  <a:pt x="338586" y="536148"/>
                  <a:pt x="336585" y="510430"/>
                </a:cubicBezTo>
                <a:cubicBezTo>
                  <a:pt x="334680" y="486046"/>
                  <a:pt x="325631" y="438993"/>
                  <a:pt x="324679" y="434230"/>
                </a:cubicBezTo>
                <a:cubicBezTo>
                  <a:pt x="324965" y="434040"/>
                  <a:pt x="325346" y="433945"/>
                  <a:pt x="325727" y="433754"/>
                </a:cubicBezTo>
                <a:lnTo>
                  <a:pt x="330584" y="278592"/>
                </a:lnTo>
                <a:lnTo>
                  <a:pt x="330584" y="278592"/>
                </a:lnTo>
                <a:lnTo>
                  <a:pt x="361636" y="250017"/>
                </a:lnTo>
                <a:cubicBezTo>
                  <a:pt x="361636" y="250017"/>
                  <a:pt x="360779" y="244873"/>
                  <a:pt x="359350" y="239349"/>
                </a:cubicBezTo>
                <a:cubicBezTo>
                  <a:pt x="367827" y="227538"/>
                  <a:pt x="375638" y="216203"/>
                  <a:pt x="378495" y="210869"/>
                </a:cubicBezTo>
                <a:cubicBezTo>
                  <a:pt x="386020" y="197058"/>
                  <a:pt x="391925" y="177913"/>
                  <a:pt x="401070" y="166864"/>
                </a:cubicBezTo>
                <a:cubicBezTo>
                  <a:pt x="410214" y="155719"/>
                  <a:pt x="426406" y="120858"/>
                  <a:pt x="434216" y="96760"/>
                </a:cubicBezTo>
                <a:cubicBezTo>
                  <a:pt x="442027" y="72566"/>
                  <a:pt x="445742" y="65708"/>
                  <a:pt x="450028" y="60660"/>
                </a:cubicBezTo>
                <a:cubicBezTo>
                  <a:pt x="454314" y="55516"/>
                  <a:pt x="460410" y="46468"/>
                  <a:pt x="466030" y="35609"/>
                </a:cubicBezTo>
                <a:cubicBezTo>
                  <a:pt x="471650" y="24751"/>
                  <a:pt x="468316" y="3700"/>
                  <a:pt x="467173" y="748"/>
                </a:cubicBezTo>
                <a:cubicBezTo>
                  <a:pt x="466125" y="-2205"/>
                  <a:pt x="450218" y="4272"/>
                  <a:pt x="447742" y="8272"/>
                </a:cubicBezTo>
                <a:cubicBezTo>
                  <a:pt x="445265" y="12273"/>
                  <a:pt x="437074" y="31894"/>
                  <a:pt x="435931" y="30180"/>
                </a:cubicBezTo>
                <a:cubicBezTo>
                  <a:pt x="434788" y="28370"/>
                  <a:pt x="432026" y="11892"/>
                  <a:pt x="429549" y="12368"/>
                </a:cubicBezTo>
                <a:cubicBezTo>
                  <a:pt x="425263" y="13035"/>
                  <a:pt x="429549" y="30370"/>
                  <a:pt x="428692" y="37419"/>
                </a:cubicBezTo>
                <a:cubicBezTo>
                  <a:pt x="427835" y="44372"/>
                  <a:pt x="429930" y="53707"/>
                  <a:pt x="426692" y="61803"/>
                </a:cubicBezTo>
                <a:cubicBezTo>
                  <a:pt x="423548" y="69804"/>
                  <a:pt x="403546" y="92473"/>
                  <a:pt x="391925" y="107713"/>
                </a:cubicBezTo>
                <a:cubicBezTo>
                  <a:pt x="380305" y="123049"/>
                  <a:pt x="373923" y="140860"/>
                  <a:pt x="368970" y="148290"/>
                </a:cubicBezTo>
                <a:cubicBezTo>
                  <a:pt x="366589" y="151814"/>
                  <a:pt x="352682" y="167245"/>
                  <a:pt x="338014" y="182770"/>
                </a:cubicBezTo>
                <a:lnTo>
                  <a:pt x="302009" y="218203"/>
                </a:lnTo>
                <a:cubicBezTo>
                  <a:pt x="295532" y="221442"/>
                  <a:pt x="268672" y="224871"/>
                  <a:pt x="264386" y="224204"/>
                </a:cubicBezTo>
                <a:cubicBezTo>
                  <a:pt x="262766" y="223918"/>
                  <a:pt x="261242" y="222966"/>
                  <a:pt x="260004" y="221537"/>
                </a:cubicBezTo>
                <a:cubicBezTo>
                  <a:pt x="258671" y="220108"/>
                  <a:pt x="257623" y="218203"/>
                  <a:pt x="256671" y="216108"/>
                </a:cubicBezTo>
                <a:cubicBezTo>
                  <a:pt x="256385" y="215441"/>
                  <a:pt x="256194" y="214774"/>
                  <a:pt x="255908" y="214108"/>
                </a:cubicBezTo>
                <a:cubicBezTo>
                  <a:pt x="257623" y="214012"/>
                  <a:pt x="259338" y="213822"/>
                  <a:pt x="260766" y="213346"/>
                </a:cubicBezTo>
                <a:cubicBezTo>
                  <a:pt x="271339" y="210012"/>
                  <a:pt x="276006" y="188390"/>
                  <a:pt x="277149" y="177913"/>
                </a:cubicBezTo>
                <a:cubicBezTo>
                  <a:pt x="278388" y="167435"/>
                  <a:pt x="272577" y="155434"/>
                  <a:pt x="271244" y="150004"/>
                </a:cubicBezTo>
                <a:cubicBezTo>
                  <a:pt x="270101" y="145051"/>
                  <a:pt x="269243" y="134479"/>
                  <a:pt x="262862" y="125906"/>
                </a:cubicBezTo>
                <a:cubicBezTo>
                  <a:pt x="264386" y="123906"/>
                  <a:pt x="272768" y="111238"/>
                  <a:pt x="263338" y="93140"/>
                </a:cubicBezTo>
                <a:cubicBezTo>
                  <a:pt x="263338" y="93140"/>
                  <a:pt x="254956" y="99331"/>
                  <a:pt x="236478" y="93235"/>
                </a:cubicBezTo>
                <a:cubicBezTo>
                  <a:pt x="228000" y="90473"/>
                  <a:pt x="218761" y="93426"/>
                  <a:pt x="211141" y="97331"/>
                </a:cubicBezTo>
                <a:cubicBezTo>
                  <a:pt x="193710" y="104380"/>
                  <a:pt x="177899" y="123811"/>
                  <a:pt x="178375" y="137812"/>
                </a:cubicBezTo>
                <a:cubicBezTo>
                  <a:pt x="178947" y="153433"/>
                  <a:pt x="183614" y="155815"/>
                  <a:pt x="189138" y="165435"/>
                </a:cubicBezTo>
                <a:cubicBezTo>
                  <a:pt x="187233" y="166864"/>
                  <a:pt x="187900" y="170197"/>
                  <a:pt x="189233" y="172864"/>
                </a:cubicBezTo>
                <a:cubicBezTo>
                  <a:pt x="191520" y="177532"/>
                  <a:pt x="197615" y="183532"/>
                  <a:pt x="200378" y="185818"/>
                </a:cubicBezTo>
                <a:cubicBezTo>
                  <a:pt x="202949" y="187914"/>
                  <a:pt x="204950" y="188676"/>
                  <a:pt x="205331" y="188771"/>
                </a:cubicBezTo>
                <a:cubicBezTo>
                  <a:pt x="205902" y="190771"/>
                  <a:pt x="206379" y="192772"/>
                  <a:pt x="206855" y="194581"/>
                </a:cubicBezTo>
                <a:cubicBezTo>
                  <a:pt x="207236" y="195915"/>
                  <a:pt x="207426" y="197153"/>
                  <a:pt x="207712" y="198391"/>
                </a:cubicBezTo>
                <a:cubicBezTo>
                  <a:pt x="207903" y="199344"/>
                  <a:pt x="208093" y="200296"/>
                  <a:pt x="208283" y="201154"/>
                </a:cubicBezTo>
                <a:cubicBezTo>
                  <a:pt x="208569" y="202487"/>
                  <a:pt x="208760" y="203821"/>
                  <a:pt x="208950" y="204964"/>
                </a:cubicBezTo>
                <a:cubicBezTo>
                  <a:pt x="209046" y="205535"/>
                  <a:pt x="209046" y="206011"/>
                  <a:pt x="209141" y="206583"/>
                </a:cubicBezTo>
                <a:cubicBezTo>
                  <a:pt x="209331" y="207821"/>
                  <a:pt x="209426" y="208964"/>
                  <a:pt x="209426" y="210012"/>
                </a:cubicBezTo>
                <a:lnTo>
                  <a:pt x="209426" y="210012"/>
                </a:lnTo>
                <a:cubicBezTo>
                  <a:pt x="209426" y="211441"/>
                  <a:pt x="209426" y="212774"/>
                  <a:pt x="209236" y="213917"/>
                </a:cubicBezTo>
                <a:lnTo>
                  <a:pt x="209236" y="213917"/>
                </a:lnTo>
                <a:cubicBezTo>
                  <a:pt x="208474" y="218013"/>
                  <a:pt x="205997" y="220775"/>
                  <a:pt x="201045" y="222871"/>
                </a:cubicBezTo>
                <a:cubicBezTo>
                  <a:pt x="189424" y="227728"/>
                  <a:pt x="173422" y="228109"/>
                  <a:pt x="170374" y="225633"/>
                </a:cubicBezTo>
                <a:lnTo>
                  <a:pt x="170374" y="225633"/>
                </a:lnTo>
                <a:lnTo>
                  <a:pt x="169422" y="224871"/>
                </a:lnTo>
                <a:cubicBezTo>
                  <a:pt x="168850" y="224490"/>
                  <a:pt x="168374" y="224014"/>
                  <a:pt x="167516" y="223347"/>
                </a:cubicBezTo>
                <a:lnTo>
                  <a:pt x="149705" y="208869"/>
                </a:lnTo>
                <a:lnTo>
                  <a:pt x="149705" y="208869"/>
                </a:lnTo>
                <a:cubicBezTo>
                  <a:pt x="132369" y="194677"/>
                  <a:pt x="109700" y="176008"/>
                  <a:pt x="103794" y="170293"/>
                </a:cubicBezTo>
                <a:cubicBezTo>
                  <a:pt x="94460" y="161149"/>
                  <a:pt x="90078" y="133812"/>
                  <a:pt x="77410" y="118477"/>
                </a:cubicBezTo>
                <a:cubicBezTo>
                  <a:pt x="64742" y="103141"/>
                  <a:pt x="49692" y="81520"/>
                  <a:pt x="48073" y="77138"/>
                </a:cubicBezTo>
                <a:cubicBezTo>
                  <a:pt x="47597" y="75805"/>
                  <a:pt x="45787" y="69518"/>
                  <a:pt x="46739" y="64279"/>
                </a:cubicBezTo>
                <a:cubicBezTo>
                  <a:pt x="49025" y="51802"/>
                  <a:pt x="49597" y="33895"/>
                  <a:pt x="50931" y="30275"/>
                </a:cubicBezTo>
                <a:cubicBezTo>
                  <a:pt x="51883" y="27703"/>
                  <a:pt x="49311" y="27132"/>
                  <a:pt x="46549" y="30466"/>
                </a:cubicBezTo>
                <a:cubicBezTo>
                  <a:pt x="43596" y="33990"/>
                  <a:pt x="41787" y="49230"/>
                  <a:pt x="39596" y="47039"/>
                </a:cubicBezTo>
                <a:cubicBezTo>
                  <a:pt x="37310" y="44753"/>
                  <a:pt x="28261" y="23227"/>
                  <a:pt x="23117" y="19607"/>
                </a:cubicBezTo>
                <a:cubicBezTo>
                  <a:pt x="17974" y="15892"/>
                  <a:pt x="4830" y="16369"/>
                  <a:pt x="1210" y="18845"/>
                </a:cubicBezTo>
                <a:cubicBezTo>
                  <a:pt x="-2124" y="20941"/>
                  <a:pt x="1877" y="47039"/>
                  <a:pt x="7782" y="54278"/>
                </a:cubicBezTo>
                <a:close/>
                <a:moveTo>
                  <a:pt x="198949" y="167816"/>
                </a:moveTo>
                <a:cubicBezTo>
                  <a:pt x="198854" y="167816"/>
                  <a:pt x="198854" y="167721"/>
                  <a:pt x="198758" y="167721"/>
                </a:cubicBezTo>
                <a:cubicBezTo>
                  <a:pt x="198854" y="167721"/>
                  <a:pt x="198854" y="167721"/>
                  <a:pt x="198949" y="167816"/>
                </a:cubicBezTo>
                <a:close/>
                <a:moveTo>
                  <a:pt x="202188" y="171245"/>
                </a:moveTo>
                <a:cubicBezTo>
                  <a:pt x="202188" y="171245"/>
                  <a:pt x="201902" y="170864"/>
                  <a:pt x="201806" y="170769"/>
                </a:cubicBezTo>
                <a:cubicBezTo>
                  <a:pt x="201902" y="170864"/>
                  <a:pt x="202092" y="171055"/>
                  <a:pt x="202188" y="171245"/>
                </a:cubicBezTo>
                <a:lnTo>
                  <a:pt x="202188" y="171245"/>
                </a:lnTo>
                <a:close/>
                <a:moveTo>
                  <a:pt x="193424" y="164863"/>
                </a:moveTo>
                <a:cubicBezTo>
                  <a:pt x="193806" y="164959"/>
                  <a:pt x="194282" y="165149"/>
                  <a:pt x="194853" y="165244"/>
                </a:cubicBezTo>
                <a:cubicBezTo>
                  <a:pt x="194377" y="165149"/>
                  <a:pt x="193901" y="164959"/>
                  <a:pt x="193424" y="164863"/>
                </a:cubicBezTo>
                <a:close/>
              </a:path>
            </a:pathLst>
          </a:custGeom>
          <a:solidFill>
            <a:srgbClr val="3A465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C9325B5-2E45-48C5-A036-B95F176C414A}"/>
              </a:ext>
            </a:extLst>
          </p:cNvPr>
          <p:cNvSpPr/>
          <p:nvPr/>
        </p:nvSpPr>
        <p:spPr>
          <a:xfrm>
            <a:off x="1111256" y="1209615"/>
            <a:ext cx="2589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Gulp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自动化工具使用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E1F3816-6FFE-4256-AF4D-E484F4B8ACDB}"/>
              </a:ext>
            </a:extLst>
          </p:cNvPr>
          <p:cNvSpPr/>
          <p:nvPr/>
        </p:nvSpPr>
        <p:spPr>
          <a:xfrm>
            <a:off x="1111256" y="2972015"/>
            <a:ext cx="1816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库使用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D7B0329-3A4F-41FF-843C-651A40F35575}"/>
              </a:ext>
            </a:extLst>
          </p:cNvPr>
          <p:cNvSpPr/>
          <p:nvPr/>
        </p:nvSpPr>
        <p:spPr>
          <a:xfrm>
            <a:off x="1111256" y="4918075"/>
            <a:ext cx="3196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网络开放</a:t>
            </a:r>
            <a:r>
              <a:rPr lang="en-US" altLang="zh-CN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查询理解使用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2FA173-F308-44C1-A780-80D323EFFE75}"/>
              </a:ext>
            </a:extLst>
          </p:cNvPr>
          <p:cNvSpPr txBox="1"/>
          <p:nvPr/>
        </p:nvSpPr>
        <p:spPr>
          <a:xfrm>
            <a:off x="801851" y="1701575"/>
            <a:ext cx="7469099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通过配置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gulpfile.js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记录版本信息，自动化管理项目，压缩相关代码在</a:t>
            </a:r>
            <a:r>
              <a:rPr lang="en-US" altLang="zh-CN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目录下进行上线。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39D366-6B93-4689-8773-183A9AB946AB}"/>
              </a:ext>
            </a:extLst>
          </p:cNvPr>
          <p:cNvSpPr txBox="1"/>
          <p:nvPr/>
        </p:nvSpPr>
        <p:spPr>
          <a:xfrm>
            <a:off x="904381" y="3550261"/>
            <a:ext cx="7469099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Jquey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拥有强大的选择器，且简介大量代码，非常好用，用的时候注意有些方法和原生不太一样，也不报错，注意看官方文档！！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7C2E59D-FC4A-4C35-A76A-D9F0D8B707E4}"/>
              </a:ext>
            </a:extLst>
          </p:cNvPr>
          <p:cNvSpPr txBox="1"/>
          <p:nvPr/>
        </p:nvSpPr>
        <p:spPr>
          <a:xfrm>
            <a:off x="904381" y="5318185"/>
            <a:ext cx="7884019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此项目运用了万维易源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和高德开放平台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，注意看和理解官方文档，注意跨域问题。多调试，看返回的格式注意转成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对象再使用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808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330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项目技术总结（三）</a:t>
            </a: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67C26AF3-7D45-452C-8505-60AF30C9D24F}"/>
              </a:ext>
            </a:extLst>
          </p:cNvPr>
          <p:cNvSpPr/>
          <p:nvPr/>
        </p:nvSpPr>
        <p:spPr>
          <a:xfrm>
            <a:off x="835203" y="1557633"/>
            <a:ext cx="2664741" cy="4560166"/>
          </a:xfrm>
          <a:custGeom>
            <a:avLst/>
            <a:gdLst>
              <a:gd name="connsiteX0" fmla="*/ 7782 w 469199"/>
              <a:gd name="connsiteY0" fmla="*/ 54278 h 884216"/>
              <a:gd name="connsiteX1" fmla="*/ 27118 w 469199"/>
              <a:gd name="connsiteY1" fmla="*/ 78662 h 884216"/>
              <a:gd name="connsiteX2" fmla="*/ 45311 w 469199"/>
              <a:gd name="connsiteY2" fmla="*/ 136384 h 884216"/>
              <a:gd name="connsiteX3" fmla="*/ 82744 w 469199"/>
              <a:gd name="connsiteY3" fmla="*/ 199153 h 884216"/>
              <a:gd name="connsiteX4" fmla="*/ 136179 w 469199"/>
              <a:gd name="connsiteY4" fmla="*/ 268781 h 884216"/>
              <a:gd name="connsiteX5" fmla="*/ 137894 w 469199"/>
              <a:gd name="connsiteY5" fmla="*/ 278687 h 884216"/>
              <a:gd name="connsiteX6" fmla="*/ 161992 w 469199"/>
              <a:gd name="connsiteY6" fmla="*/ 296689 h 884216"/>
              <a:gd name="connsiteX7" fmla="*/ 184471 w 469199"/>
              <a:gd name="connsiteY7" fmla="*/ 385272 h 884216"/>
              <a:gd name="connsiteX8" fmla="*/ 191615 w 469199"/>
              <a:gd name="connsiteY8" fmla="*/ 447756 h 884216"/>
              <a:gd name="connsiteX9" fmla="*/ 191900 w 469199"/>
              <a:gd name="connsiteY9" fmla="*/ 447756 h 884216"/>
              <a:gd name="connsiteX10" fmla="*/ 191615 w 469199"/>
              <a:gd name="connsiteY10" fmla="*/ 452233 h 884216"/>
              <a:gd name="connsiteX11" fmla="*/ 190662 w 469199"/>
              <a:gd name="connsiteY11" fmla="*/ 494809 h 884216"/>
              <a:gd name="connsiteX12" fmla="*/ 193234 w 469199"/>
              <a:gd name="connsiteY12" fmla="*/ 607300 h 884216"/>
              <a:gd name="connsiteX13" fmla="*/ 194948 w 469199"/>
              <a:gd name="connsiteY13" fmla="*/ 636922 h 884216"/>
              <a:gd name="connsiteX14" fmla="*/ 194091 w 469199"/>
              <a:gd name="connsiteY14" fmla="*/ 645781 h 884216"/>
              <a:gd name="connsiteX15" fmla="*/ 191710 w 469199"/>
              <a:gd name="connsiteY15" fmla="*/ 653305 h 884216"/>
              <a:gd name="connsiteX16" fmla="*/ 186947 w 469199"/>
              <a:gd name="connsiteY16" fmla="*/ 681309 h 884216"/>
              <a:gd name="connsiteX17" fmla="*/ 186281 w 469199"/>
              <a:gd name="connsiteY17" fmla="*/ 702931 h 884216"/>
              <a:gd name="connsiteX18" fmla="*/ 186471 w 469199"/>
              <a:gd name="connsiteY18" fmla="*/ 715885 h 884216"/>
              <a:gd name="connsiteX19" fmla="*/ 186947 w 469199"/>
              <a:gd name="connsiteY19" fmla="*/ 729982 h 884216"/>
              <a:gd name="connsiteX20" fmla="*/ 189043 w 469199"/>
              <a:gd name="connsiteY20" fmla="*/ 778845 h 884216"/>
              <a:gd name="connsiteX21" fmla="*/ 189710 w 469199"/>
              <a:gd name="connsiteY21" fmla="*/ 794942 h 884216"/>
              <a:gd name="connsiteX22" fmla="*/ 191139 w 469199"/>
              <a:gd name="connsiteY22" fmla="*/ 821517 h 884216"/>
              <a:gd name="connsiteX23" fmla="*/ 192567 w 469199"/>
              <a:gd name="connsiteY23" fmla="*/ 834566 h 884216"/>
              <a:gd name="connsiteX24" fmla="*/ 193996 w 469199"/>
              <a:gd name="connsiteY24" fmla="*/ 836090 h 884216"/>
              <a:gd name="connsiteX25" fmla="*/ 194282 w 469199"/>
              <a:gd name="connsiteY25" fmla="*/ 836281 h 884216"/>
              <a:gd name="connsiteX26" fmla="*/ 197234 w 469199"/>
              <a:gd name="connsiteY26" fmla="*/ 837709 h 884216"/>
              <a:gd name="connsiteX27" fmla="*/ 197615 w 469199"/>
              <a:gd name="connsiteY27" fmla="*/ 837900 h 884216"/>
              <a:gd name="connsiteX28" fmla="*/ 202949 w 469199"/>
              <a:gd name="connsiteY28" fmla="*/ 839424 h 884216"/>
              <a:gd name="connsiteX29" fmla="*/ 203426 w 469199"/>
              <a:gd name="connsiteY29" fmla="*/ 843234 h 884216"/>
              <a:gd name="connsiteX30" fmla="*/ 200378 w 469199"/>
              <a:gd name="connsiteY30" fmla="*/ 847806 h 884216"/>
              <a:gd name="connsiteX31" fmla="*/ 191900 w 469199"/>
              <a:gd name="connsiteY31" fmla="*/ 861141 h 884216"/>
              <a:gd name="connsiteX32" fmla="*/ 183233 w 469199"/>
              <a:gd name="connsiteY32" fmla="*/ 875619 h 884216"/>
              <a:gd name="connsiteX33" fmla="*/ 202854 w 469199"/>
              <a:gd name="connsiteY33" fmla="*/ 884191 h 884216"/>
              <a:gd name="connsiteX34" fmla="*/ 226857 w 469199"/>
              <a:gd name="connsiteY34" fmla="*/ 872666 h 884216"/>
              <a:gd name="connsiteX35" fmla="*/ 231524 w 469199"/>
              <a:gd name="connsiteY35" fmla="*/ 861808 h 884216"/>
              <a:gd name="connsiteX36" fmla="*/ 230000 w 469199"/>
              <a:gd name="connsiteY36" fmla="*/ 845139 h 884216"/>
              <a:gd name="connsiteX37" fmla="*/ 231334 w 469199"/>
              <a:gd name="connsiteY37" fmla="*/ 840281 h 884216"/>
              <a:gd name="connsiteX38" fmla="*/ 240002 w 469199"/>
              <a:gd name="connsiteY38" fmla="*/ 836662 h 884216"/>
              <a:gd name="connsiteX39" fmla="*/ 240573 w 469199"/>
              <a:gd name="connsiteY39" fmla="*/ 835614 h 884216"/>
              <a:gd name="connsiteX40" fmla="*/ 246764 w 469199"/>
              <a:gd name="connsiteY40" fmla="*/ 658354 h 884216"/>
              <a:gd name="connsiteX41" fmla="*/ 265910 w 469199"/>
              <a:gd name="connsiteY41" fmla="*/ 516622 h 884216"/>
              <a:gd name="connsiteX42" fmla="*/ 290198 w 469199"/>
              <a:gd name="connsiteY42" fmla="*/ 670641 h 884216"/>
              <a:gd name="connsiteX43" fmla="*/ 265243 w 469199"/>
              <a:gd name="connsiteY43" fmla="*/ 737316 h 884216"/>
              <a:gd name="connsiteX44" fmla="*/ 258956 w 469199"/>
              <a:gd name="connsiteY44" fmla="*/ 797704 h 884216"/>
              <a:gd name="connsiteX45" fmla="*/ 256289 w 469199"/>
              <a:gd name="connsiteY45" fmla="*/ 825517 h 884216"/>
              <a:gd name="connsiteX46" fmla="*/ 256289 w 469199"/>
              <a:gd name="connsiteY46" fmla="*/ 825517 h 884216"/>
              <a:gd name="connsiteX47" fmla="*/ 256289 w 469199"/>
              <a:gd name="connsiteY47" fmla="*/ 825517 h 884216"/>
              <a:gd name="connsiteX48" fmla="*/ 257051 w 469199"/>
              <a:gd name="connsiteY48" fmla="*/ 826946 h 884216"/>
              <a:gd name="connsiteX49" fmla="*/ 264481 w 469199"/>
              <a:gd name="connsiteY49" fmla="*/ 830470 h 884216"/>
              <a:gd name="connsiteX50" fmla="*/ 263909 w 469199"/>
              <a:gd name="connsiteY50" fmla="*/ 835328 h 884216"/>
              <a:gd name="connsiteX51" fmla="*/ 262005 w 469199"/>
              <a:gd name="connsiteY51" fmla="*/ 835995 h 884216"/>
              <a:gd name="connsiteX52" fmla="*/ 259718 w 469199"/>
              <a:gd name="connsiteY52" fmla="*/ 862093 h 884216"/>
              <a:gd name="connsiteX53" fmla="*/ 277435 w 469199"/>
              <a:gd name="connsiteY53" fmla="*/ 864665 h 884216"/>
              <a:gd name="connsiteX54" fmla="*/ 289532 w 469199"/>
              <a:gd name="connsiteY54" fmla="*/ 864475 h 884216"/>
              <a:gd name="connsiteX55" fmla="*/ 312868 w 469199"/>
              <a:gd name="connsiteY55" fmla="*/ 869618 h 884216"/>
              <a:gd name="connsiteX56" fmla="*/ 343157 w 469199"/>
              <a:gd name="connsiteY56" fmla="*/ 866189 h 884216"/>
              <a:gd name="connsiteX57" fmla="*/ 343539 w 469199"/>
              <a:gd name="connsiteY57" fmla="*/ 853902 h 884216"/>
              <a:gd name="connsiteX58" fmla="*/ 319821 w 469199"/>
              <a:gd name="connsiteY58" fmla="*/ 848854 h 884216"/>
              <a:gd name="connsiteX59" fmla="*/ 298199 w 469199"/>
              <a:gd name="connsiteY59" fmla="*/ 840853 h 884216"/>
              <a:gd name="connsiteX60" fmla="*/ 292865 w 469199"/>
              <a:gd name="connsiteY60" fmla="*/ 835804 h 884216"/>
              <a:gd name="connsiteX61" fmla="*/ 293056 w 469199"/>
              <a:gd name="connsiteY61" fmla="*/ 834661 h 884216"/>
              <a:gd name="connsiteX62" fmla="*/ 300390 w 469199"/>
              <a:gd name="connsiteY62" fmla="*/ 834090 h 884216"/>
              <a:gd name="connsiteX63" fmla="*/ 301914 w 469199"/>
              <a:gd name="connsiteY63" fmla="*/ 832661 h 884216"/>
              <a:gd name="connsiteX64" fmla="*/ 323441 w 469199"/>
              <a:gd name="connsiteY64" fmla="*/ 724743 h 884216"/>
              <a:gd name="connsiteX65" fmla="*/ 340586 w 469199"/>
              <a:gd name="connsiteY65" fmla="*/ 665974 h 884216"/>
              <a:gd name="connsiteX66" fmla="*/ 336585 w 469199"/>
              <a:gd name="connsiteY66" fmla="*/ 510430 h 884216"/>
              <a:gd name="connsiteX67" fmla="*/ 324679 w 469199"/>
              <a:gd name="connsiteY67" fmla="*/ 434230 h 884216"/>
              <a:gd name="connsiteX68" fmla="*/ 325727 w 469199"/>
              <a:gd name="connsiteY68" fmla="*/ 433754 h 884216"/>
              <a:gd name="connsiteX69" fmla="*/ 330584 w 469199"/>
              <a:gd name="connsiteY69" fmla="*/ 278592 h 884216"/>
              <a:gd name="connsiteX70" fmla="*/ 330584 w 469199"/>
              <a:gd name="connsiteY70" fmla="*/ 278592 h 884216"/>
              <a:gd name="connsiteX71" fmla="*/ 361636 w 469199"/>
              <a:gd name="connsiteY71" fmla="*/ 250017 h 884216"/>
              <a:gd name="connsiteX72" fmla="*/ 359350 w 469199"/>
              <a:gd name="connsiteY72" fmla="*/ 239349 h 884216"/>
              <a:gd name="connsiteX73" fmla="*/ 378495 w 469199"/>
              <a:gd name="connsiteY73" fmla="*/ 210869 h 884216"/>
              <a:gd name="connsiteX74" fmla="*/ 401070 w 469199"/>
              <a:gd name="connsiteY74" fmla="*/ 166864 h 884216"/>
              <a:gd name="connsiteX75" fmla="*/ 434216 w 469199"/>
              <a:gd name="connsiteY75" fmla="*/ 96760 h 884216"/>
              <a:gd name="connsiteX76" fmla="*/ 450028 w 469199"/>
              <a:gd name="connsiteY76" fmla="*/ 60660 h 884216"/>
              <a:gd name="connsiteX77" fmla="*/ 466030 w 469199"/>
              <a:gd name="connsiteY77" fmla="*/ 35609 h 884216"/>
              <a:gd name="connsiteX78" fmla="*/ 467173 w 469199"/>
              <a:gd name="connsiteY78" fmla="*/ 748 h 884216"/>
              <a:gd name="connsiteX79" fmla="*/ 447742 w 469199"/>
              <a:gd name="connsiteY79" fmla="*/ 8272 h 884216"/>
              <a:gd name="connsiteX80" fmla="*/ 435931 w 469199"/>
              <a:gd name="connsiteY80" fmla="*/ 30180 h 884216"/>
              <a:gd name="connsiteX81" fmla="*/ 429549 w 469199"/>
              <a:gd name="connsiteY81" fmla="*/ 12368 h 884216"/>
              <a:gd name="connsiteX82" fmla="*/ 428692 w 469199"/>
              <a:gd name="connsiteY82" fmla="*/ 37419 h 884216"/>
              <a:gd name="connsiteX83" fmla="*/ 426692 w 469199"/>
              <a:gd name="connsiteY83" fmla="*/ 61803 h 884216"/>
              <a:gd name="connsiteX84" fmla="*/ 391925 w 469199"/>
              <a:gd name="connsiteY84" fmla="*/ 107713 h 884216"/>
              <a:gd name="connsiteX85" fmla="*/ 368970 w 469199"/>
              <a:gd name="connsiteY85" fmla="*/ 148290 h 884216"/>
              <a:gd name="connsiteX86" fmla="*/ 338014 w 469199"/>
              <a:gd name="connsiteY86" fmla="*/ 182770 h 884216"/>
              <a:gd name="connsiteX87" fmla="*/ 302009 w 469199"/>
              <a:gd name="connsiteY87" fmla="*/ 218203 h 884216"/>
              <a:gd name="connsiteX88" fmla="*/ 264386 w 469199"/>
              <a:gd name="connsiteY88" fmla="*/ 224204 h 884216"/>
              <a:gd name="connsiteX89" fmla="*/ 260004 w 469199"/>
              <a:gd name="connsiteY89" fmla="*/ 221537 h 884216"/>
              <a:gd name="connsiteX90" fmla="*/ 256671 w 469199"/>
              <a:gd name="connsiteY90" fmla="*/ 216108 h 884216"/>
              <a:gd name="connsiteX91" fmla="*/ 255908 w 469199"/>
              <a:gd name="connsiteY91" fmla="*/ 214108 h 884216"/>
              <a:gd name="connsiteX92" fmla="*/ 260766 w 469199"/>
              <a:gd name="connsiteY92" fmla="*/ 213346 h 884216"/>
              <a:gd name="connsiteX93" fmla="*/ 277149 w 469199"/>
              <a:gd name="connsiteY93" fmla="*/ 177913 h 884216"/>
              <a:gd name="connsiteX94" fmla="*/ 271244 w 469199"/>
              <a:gd name="connsiteY94" fmla="*/ 150004 h 884216"/>
              <a:gd name="connsiteX95" fmla="*/ 262862 w 469199"/>
              <a:gd name="connsiteY95" fmla="*/ 125906 h 884216"/>
              <a:gd name="connsiteX96" fmla="*/ 263338 w 469199"/>
              <a:gd name="connsiteY96" fmla="*/ 93140 h 884216"/>
              <a:gd name="connsiteX97" fmla="*/ 236478 w 469199"/>
              <a:gd name="connsiteY97" fmla="*/ 93235 h 884216"/>
              <a:gd name="connsiteX98" fmla="*/ 211141 w 469199"/>
              <a:gd name="connsiteY98" fmla="*/ 97331 h 884216"/>
              <a:gd name="connsiteX99" fmla="*/ 178375 w 469199"/>
              <a:gd name="connsiteY99" fmla="*/ 137812 h 884216"/>
              <a:gd name="connsiteX100" fmla="*/ 189138 w 469199"/>
              <a:gd name="connsiteY100" fmla="*/ 165435 h 884216"/>
              <a:gd name="connsiteX101" fmla="*/ 189233 w 469199"/>
              <a:gd name="connsiteY101" fmla="*/ 172864 h 884216"/>
              <a:gd name="connsiteX102" fmla="*/ 200378 w 469199"/>
              <a:gd name="connsiteY102" fmla="*/ 185818 h 884216"/>
              <a:gd name="connsiteX103" fmla="*/ 205331 w 469199"/>
              <a:gd name="connsiteY103" fmla="*/ 188771 h 884216"/>
              <a:gd name="connsiteX104" fmla="*/ 206855 w 469199"/>
              <a:gd name="connsiteY104" fmla="*/ 194581 h 884216"/>
              <a:gd name="connsiteX105" fmla="*/ 207712 w 469199"/>
              <a:gd name="connsiteY105" fmla="*/ 198391 h 884216"/>
              <a:gd name="connsiteX106" fmla="*/ 208283 w 469199"/>
              <a:gd name="connsiteY106" fmla="*/ 201154 h 884216"/>
              <a:gd name="connsiteX107" fmla="*/ 208950 w 469199"/>
              <a:gd name="connsiteY107" fmla="*/ 204964 h 884216"/>
              <a:gd name="connsiteX108" fmla="*/ 209141 w 469199"/>
              <a:gd name="connsiteY108" fmla="*/ 206583 h 884216"/>
              <a:gd name="connsiteX109" fmla="*/ 209426 w 469199"/>
              <a:gd name="connsiteY109" fmla="*/ 210012 h 884216"/>
              <a:gd name="connsiteX110" fmla="*/ 209426 w 469199"/>
              <a:gd name="connsiteY110" fmla="*/ 210012 h 884216"/>
              <a:gd name="connsiteX111" fmla="*/ 209236 w 469199"/>
              <a:gd name="connsiteY111" fmla="*/ 213917 h 884216"/>
              <a:gd name="connsiteX112" fmla="*/ 209236 w 469199"/>
              <a:gd name="connsiteY112" fmla="*/ 213917 h 884216"/>
              <a:gd name="connsiteX113" fmla="*/ 201045 w 469199"/>
              <a:gd name="connsiteY113" fmla="*/ 222871 h 884216"/>
              <a:gd name="connsiteX114" fmla="*/ 170374 w 469199"/>
              <a:gd name="connsiteY114" fmla="*/ 225633 h 884216"/>
              <a:gd name="connsiteX115" fmla="*/ 170374 w 469199"/>
              <a:gd name="connsiteY115" fmla="*/ 225633 h 884216"/>
              <a:gd name="connsiteX116" fmla="*/ 169422 w 469199"/>
              <a:gd name="connsiteY116" fmla="*/ 224871 h 884216"/>
              <a:gd name="connsiteX117" fmla="*/ 167516 w 469199"/>
              <a:gd name="connsiteY117" fmla="*/ 223347 h 884216"/>
              <a:gd name="connsiteX118" fmla="*/ 149705 w 469199"/>
              <a:gd name="connsiteY118" fmla="*/ 208869 h 884216"/>
              <a:gd name="connsiteX119" fmla="*/ 149705 w 469199"/>
              <a:gd name="connsiteY119" fmla="*/ 208869 h 884216"/>
              <a:gd name="connsiteX120" fmla="*/ 103794 w 469199"/>
              <a:gd name="connsiteY120" fmla="*/ 170293 h 884216"/>
              <a:gd name="connsiteX121" fmla="*/ 77410 w 469199"/>
              <a:gd name="connsiteY121" fmla="*/ 118477 h 884216"/>
              <a:gd name="connsiteX122" fmla="*/ 48073 w 469199"/>
              <a:gd name="connsiteY122" fmla="*/ 77138 h 884216"/>
              <a:gd name="connsiteX123" fmla="*/ 46739 w 469199"/>
              <a:gd name="connsiteY123" fmla="*/ 64279 h 884216"/>
              <a:gd name="connsiteX124" fmla="*/ 50931 w 469199"/>
              <a:gd name="connsiteY124" fmla="*/ 30275 h 884216"/>
              <a:gd name="connsiteX125" fmla="*/ 46549 w 469199"/>
              <a:gd name="connsiteY125" fmla="*/ 30466 h 884216"/>
              <a:gd name="connsiteX126" fmla="*/ 39596 w 469199"/>
              <a:gd name="connsiteY126" fmla="*/ 47039 h 884216"/>
              <a:gd name="connsiteX127" fmla="*/ 23117 w 469199"/>
              <a:gd name="connsiteY127" fmla="*/ 19607 h 884216"/>
              <a:gd name="connsiteX128" fmla="*/ 1210 w 469199"/>
              <a:gd name="connsiteY128" fmla="*/ 18845 h 884216"/>
              <a:gd name="connsiteX129" fmla="*/ 7782 w 469199"/>
              <a:gd name="connsiteY129" fmla="*/ 54278 h 884216"/>
              <a:gd name="connsiteX130" fmla="*/ 198949 w 469199"/>
              <a:gd name="connsiteY130" fmla="*/ 167816 h 884216"/>
              <a:gd name="connsiteX131" fmla="*/ 198758 w 469199"/>
              <a:gd name="connsiteY131" fmla="*/ 167721 h 884216"/>
              <a:gd name="connsiteX132" fmla="*/ 198949 w 469199"/>
              <a:gd name="connsiteY132" fmla="*/ 167816 h 884216"/>
              <a:gd name="connsiteX133" fmla="*/ 202188 w 469199"/>
              <a:gd name="connsiteY133" fmla="*/ 171245 h 884216"/>
              <a:gd name="connsiteX134" fmla="*/ 201806 w 469199"/>
              <a:gd name="connsiteY134" fmla="*/ 170769 h 884216"/>
              <a:gd name="connsiteX135" fmla="*/ 202188 w 469199"/>
              <a:gd name="connsiteY135" fmla="*/ 171245 h 884216"/>
              <a:gd name="connsiteX136" fmla="*/ 202188 w 469199"/>
              <a:gd name="connsiteY136" fmla="*/ 171245 h 884216"/>
              <a:gd name="connsiteX137" fmla="*/ 193424 w 469199"/>
              <a:gd name="connsiteY137" fmla="*/ 164863 h 884216"/>
              <a:gd name="connsiteX138" fmla="*/ 194853 w 469199"/>
              <a:gd name="connsiteY138" fmla="*/ 165244 h 884216"/>
              <a:gd name="connsiteX139" fmla="*/ 193424 w 469199"/>
              <a:gd name="connsiteY139" fmla="*/ 164863 h 88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69199" h="884216">
                <a:moveTo>
                  <a:pt x="7782" y="54278"/>
                </a:moveTo>
                <a:cubicBezTo>
                  <a:pt x="13688" y="61517"/>
                  <a:pt x="25594" y="73328"/>
                  <a:pt x="27118" y="78662"/>
                </a:cubicBezTo>
                <a:cubicBezTo>
                  <a:pt x="28737" y="83996"/>
                  <a:pt x="34071" y="106094"/>
                  <a:pt x="45311" y="136384"/>
                </a:cubicBezTo>
                <a:cubicBezTo>
                  <a:pt x="56550" y="166578"/>
                  <a:pt x="76934" y="189247"/>
                  <a:pt x="82744" y="199153"/>
                </a:cubicBezTo>
                <a:cubicBezTo>
                  <a:pt x="87221" y="206773"/>
                  <a:pt x="108747" y="237349"/>
                  <a:pt x="136179" y="268781"/>
                </a:cubicBezTo>
                <a:cubicBezTo>
                  <a:pt x="136941" y="274306"/>
                  <a:pt x="137894" y="278687"/>
                  <a:pt x="137894" y="278687"/>
                </a:cubicBezTo>
                <a:lnTo>
                  <a:pt x="161992" y="296689"/>
                </a:lnTo>
                <a:cubicBezTo>
                  <a:pt x="161992" y="296689"/>
                  <a:pt x="178089" y="364793"/>
                  <a:pt x="184471" y="385272"/>
                </a:cubicBezTo>
                <a:cubicBezTo>
                  <a:pt x="190757" y="405655"/>
                  <a:pt x="191615" y="447756"/>
                  <a:pt x="191615" y="447756"/>
                </a:cubicBezTo>
                <a:cubicBezTo>
                  <a:pt x="191615" y="447756"/>
                  <a:pt x="191805" y="447756"/>
                  <a:pt x="191900" y="447756"/>
                </a:cubicBezTo>
                <a:cubicBezTo>
                  <a:pt x="191805" y="449185"/>
                  <a:pt x="191710" y="450518"/>
                  <a:pt x="191615" y="452233"/>
                </a:cubicBezTo>
                <a:cubicBezTo>
                  <a:pt x="191043" y="462710"/>
                  <a:pt x="190757" y="477950"/>
                  <a:pt x="190662" y="494809"/>
                </a:cubicBezTo>
                <a:cubicBezTo>
                  <a:pt x="190567" y="537005"/>
                  <a:pt x="191900" y="589964"/>
                  <a:pt x="193234" y="607300"/>
                </a:cubicBezTo>
                <a:cubicBezTo>
                  <a:pt x="194282" y="621206"/>
                  <a:pt x="195044" y="630160"/>
                  <a:pt x="194948" y="636922"/>
                </a:cubicBezTo>
                <a:cubicBezTo>
                  <a:pt x="194948" y="640351"/>
                  <a:pt x="194663" y="643209"/>
                  <a:pt x="194091" y="645781"/>
                </a:cubicBezTo>
                <a:cubicBezTo>
                  <a:pt x="193615" y="648448"/>
                  <a:pt x="192758" y="650829"/>
                  <a:pt x="191710" y="653305"/>
                </a:cubicBezTo>
                <a:cubicBezTo>
                  <a:pt x="189424" y="658449"/>
                  <a:pt x="187805" y="667974"/>
                  <a:pt x="186947" y="681309"/>
                </a:cubicBezTo>
                <a:cubicBezTo>
                  <a:pt x="186566" y="687691"/>
                  <a:pt x="186281" y="694930"/>
                  <a:pt x="186281" y="702931"/>
                </a:cubicBezTo>
                <a:cubicBezTo>
                  <a:pt x="186281" y="707026"/>
                  <a:pt x="186281" y="711408"/>
                  <a:pt x="186471" y="715885"/>
                </a:cubicBezTo>
                <a:cubicBezTo>
                  <a:pt x="186566" y="720361"/>
                  <a:pt x="186757" y="725124"/>
                  <a:pt x="186947" y="729982"/>
                </a:cubicBezTo>
                <a:cubicBezTo>
                  <a:pt x="187614" y="744555"/>
                  <a:pt x="188376" y="762176"/>
                  <a:pt x="189043" y="778845"/>
                </a:cubicBezTo>
                <a:cubicBezTo>
                  <a:pt x="189233" y="784369"/>
                  <a:pt x="189519" y="789799"/>
                  <a:pt x="189710" y="794942"/>
                </a:cubicBezTo>
                <a:cubicBezTo>
                  <a:pt x="190186" y="805229"/>
                  <a:pt x="190662" y="814468"/>
                  <a:pt x="191139" y="821517"/>
                </a:cubicBezTo>
                <a:cubicBezTo>
                  <a:pt x="191615" y="828470"/>
                  <a:pt x="192091" y="833233"/>
                  <a:pt x="192567" y="834566"/>
                </a:cubicBezTo>
                <a:cubicBezTo>
                  <a:pt x="192758" y="835042"/>
                  <a:pt x="193329" y="835519"/>
                  <a:pt x="193996" y="836090"/>
                </a:cubicBezTo>
                <a:cubicBezTo>
                  <a:pt x="194091" y="836185"/>
                  <a:pt x="194187" y="836281"/>
                  <a:pt x="194282" y="836281"/>
                </a:cubicBezTo>
                <a:cubicBezTo>
                  <a:pt x="195044" y="836757"/>
                  <a:pt x="196091" y="837233"/>
                  <a:pt x="197234" y="837709"/>
                </a:cubicBezTo>
                <a:cubicBezTo>
                  <a:pt x="197330" y="837805"/>
                  <a:pt x="197520" y="837805"/>
                  <a:pt x="197615" y="837900"/>
                </a:cubicBezTo>
                <a:cubicBezTo>
                  <a:pt x="199139" y="838471"/>
                  <a:pt x="200949" y="839043"/>
                  <a:pt x="202949" y="839424"/>
                </a:cubicBezTo>
                <a:lnTo>
                  <a:pt x="203426" y="843234"/>
                </a:lnTo>
                <a:cubicBezTo>
                  <a:pt x="201902" y="844186"/>
                  <a:pt x="200664" y="845520"/>
                  <a:pt x="200378" y="847806"/>
                </a:cubicBezTo>
                <a:cubicBezTo>
                  <a:pt x="199616" y="853711"/>
                  <a:pt x="194567" y="858283"/>
                  <a:pt x="191900" y="861141"/>
                </a:cubicBezTo>
                <a:cubicBezTo>
                  <a:pt x="189233" y="863998"/>
                  <a:pt x="182090" y="868189"/>
                  <a:pt x="183233" y="875619"/>
                </a:cubicBezTo>
                <a:cubicBezTo>
                  <a:pt x="184376" y="883048"/>
                  <a:pt x="188853" y="883715"/>
                  <a:pt x="202854" y="884191"/>
                </a:cubicBezTo>
                <a:cubicBezTo>
                  <a:pt x="216856" y="884668"/>
                  <a:pt x="224476" y="878286"/>
                  <a:pt x="226857" y="872666"/>
                </a:cubicBezTo>
                <a:cubicBezTo>
                  <a:pt x="229239" y="867046"/>
                  <a:pt x="229715" y="863713"/>
                  <a:pt x="231524" y="861808"/>
                </a:cubicBezTo>
                <a:cubicBezTo>
                  <a:pt x="233048" y="860188"/>
                  <a:pt x="231715" y="849330"/>
                  <a:pt x="230000" y="845139"/>
                </a:cubicBezTo>
                <a:lnTo>
                  <a:pt x="231334" y="840281"/>
                </a:lnTo>
                <a:cubicBezTo>
                  <a:pt x="234763" y="839519"/>
                  <a:pt x="237716" y="838376"/>
                  <a:pt x="240002" y="836662"/>
                </a:cubicBezTo>
                <a:cubicBezTo>
                  <a:pt x="240383" y="836376"/>
                  <a:pt x="240573" y="835995"/>
                  <a:pt x="240573" y="835614"/>
                </a:cubicBezTo>
                <a:cubicBezTo>
                  <a:pt x="240954" y="824851"/>
                  <a:pt x="246003" y="679975"/>
                  <a:pt x="246764" y="658354"/>
                </a:cubicBezTo>
                <a:cubicBezTo>
                  <a:pt x="247526" y="635875"/>
                  <a:pt x="265910" y="516622"/>
                  <a:pt x="265910" y="516622"/>
                </a:cubicBezTo>
                <a:lnTo>
                  <a:pt x="290198" y="670641"/>
                </a:lnTo>
                <a:cubicBezTo>
                  <a:pt x="290198" y="670641"/>
                  <a:pt x="271148" y="682833"/>
                  <a:pt x="265243" y="737316"/>
                </a:cubicBezTo>
                <a:cubicBezTo>
                  <a:pt x="262576" y="761986"/>
                  <a:pt x="260481" y="782560"/>
                  <a:pt x="258956" y="797704"/>
                </a:cubicBezTo>
                <a:cubicBezTo>
                  <a:pt x="257432" y="812849"/>
                  <a:pt x="256575" y="822565"/>
                  <a:pt x="256289" y="825517"/>
                </a:cubicBezTo>
                <a:lnTo>
                  <a:pt x="256289" y="825517"/>
                </a:lnTo>
                <a:lnTo>
                  <a:pt x="256289" y="825517"/>
                </a:lnTo>
                <a:cubicBezTo>
                  <a:pt x="256194" y="826089"/>
                  <a:pt x="256480" y="826660"/>
                  <a:pt x="257051" y="826946"/>
                </a:cubicBezTo>
                <a:cubicBezTo>
                  <a:pt x="258290" y="827708"/>
                  <a:pt x="260862" y="829042"/>
                  <a:pt x="264481" y="830470"/>
                </a:cubicBezTo>
                <a:lnTo>
                  <a:pt x="263909" y="835328"/>
                </a:lnTo>
                <a:cubicBezTo>
                  <a:pt x="263243" y="835519"/>
                  <a:pt x="262386" y="835614"/>
                  <a:pt x="262005" y="835995"/>
                </a:cubicBezTo>
                <a:cubicBezTo>
                  <a:pt x="258195" y="838948"/>
                  <a:pt x="258290" y="859331"/>
                  <a:pt x="259718" y="862093"/>
                </a:cubicBezTo>
                <a:cubicBezTo>
                  <a:pt x="261147" y="864856"/>
                  <a:pt x="274958" y="864856"/>
                  <a:pt x="277435" y="864665"/>
                </a:cubicBezTo>
                <a:cubicBezTo>
                  <a:pt x="279912" y="864475"/>
                  <a:pt x="284293" y="863046"/>
                  <a:pt x="289532" y="864475"/>
                </a:cubicBezTo>
                <a:cubicBezTo>
                  <a:pt x="294771" y="865903"/>
                  <a:pt x="298962" y="868761"/>
                  <a:pt x="312868" y="869618"/>
                </a:cubicBezTo>
                <a:cubicBezTo>
                  <a:pt x="326870" y="870475"/>
                  <a:pt x="340014" y="868285"/>
                  <a:pt x="343157" y="866189"/>
                </a:cubicBezTo>
                <a:cubicBezTo>
                  <a:pt x="346301" y="864094"/>
                  <a:pt x="345539" y="856188"/>
                  <a:pt x="343539" y="853902"/>
                </a:cubicBezTo>
                <a:cubicBezTo>
                  <a:pt x="341633" y="851616"/>
                  <a:pt x="330394" y="851616"/>
                  <a:pt x="319821" y="848854"/>
                </a:cubicBezTo>
                <a:cubicBezTo>
                  <a:pt x="309153" y="846091"/>
                  <a:pt x="300105" y="842853"/>
                  <a:pt x="298199" y="840853"/>
                </a:cubicBezTo>
                <a:cubicBezTo>
                  <a:pt x="296771" y="839329"/>
                  <a:pt x="297152" y="836947"/>
                  <a:pt x="292865" y="835804"/>
                </a:cubicBezTo>
                <a:lnTo>
                  <a:pt x="293056" y="834661"/>
                </a:lnTo>
                <a:cubicBezTo>
                  <a:pt x="295437" y="834566"/>
                  <a:pt x="297818" y="834376"/>
                  <a:pt x="300390" y="834090"/>
                </a:cubicBezTo>
                <a:cubicBezTo>
                  <a:pt x="301152" y="833995"/>
                  <a:pt x="301819" y="833423"/>
                  <a:pt x="301914" y="832661"/>
                </a:cubicBezTo>
                <a:cubicBezTo>
                  <a:pt x="303724" y="822088"/>
                  <a:pt x="316678" y="748174"/>
                  <a:pt x="323441" y="724743"/>
                </a:cubicBezTo>
                <a:cubicBezTo>
                  <a:pt x="330680" y="699406"/>
                  <a:pt x="339443" y="680452"/>
                  <a:pt x="340586" y="665974"/>
                </a:cubicBezTo>
                <a:cubicBezTo>
                  <a:pt x="341633" y="651496"/>
                  <a:pt x="338586" y="536148"/>
                  <a:pt x="336585" y="510430"/>
                </a:cubicBezTo>
                <a:cubicBezTo>
                  <a:pt x="334680" y="486046"/>
                  <a:pt x="325631" y="438993"/>
                  <a:pt x="324679" y="434230"/>
                </a:cubicBezTo>
                <a:cubicBezTo>
                  <a:pt x="324965" y="434040"/>
                  <a:pt x="325346" y="433945"/>
                  <a:pt x="325727" y="433754"/>
                </a:cubicBezTo>
                <a:lnTo>
                  <a:pt x="330584" y="278592"/>
                </a:lnTo>
                <a:lnTo>
                  <a:pt x="330584" y="278592"/>
                </a:lnTo>
                <a:lnTo>
                  <a:pt x="361636" y="250017"/>
                </a:lnTo>
                <a:cubicBezTo>
                  <a:pt x="361636" y="250017"/>
                  <a:pt x="360779" y="244873"/>
                  <a:pt x="359350" y="239349"/>
                </a:cubicBezTo>
                <a:cubicBezTo>
                  <a:pt x="367827" y="227538"/>
                  <a:pt x="375638" y="216203"/>
                  <a:pt x="378495" y="210869"/>
                </a:cubicBezTo>
                <a:cubicBezTo>
                  <a:pt x="386020" y="197058"/>
                  <a:pt x="391925" y="177913"/>
                  <a:pt x="401070" y="166864"/>
                </a:cubicBezTo>
                <a:cubicBezTo>
                  <a:pt x="410214" y="155719"/>
                  <a:pt x="426406" y="120858"/>
                  <a:pt x="434216" y="96760"/>
                </a:cubicBezTo>
                <a:cubicBezTo>
                  <a:pt x="442027" y="72566"/>
                  <a:pt x="445742" y="65708"/>
                  <a:pt x="450028" y="60660"/>
                </a:cubicBezTo>
                <a:cubicBezTo>
                  <a:pt x="454314" y="55516"/>
                  <a:pt x="460410" y="46468"/>
                  <a:pt x="466030" y="35609"/>
                </a:cubicBezTo>
                <a:cubicBezTo>
                  <a:pt x="471650" y="24751"/>
                  <a:pt x="468316" y="3700"/>
                  <a:pt x="467173" y="748"/>
                </a:cubicBezTo>
                <a:cubicBezTo>
                  <a:pt x="466125" y="-2205"/>
                  <a:pt x="450218" y="4272"/>
                  <a:pt x="447742" y="8272"/>
                </a:cubicBezTo>
                <a:cubicBezTo>
                  <a:pt x="445265" y="12273"/>
                  <a:pt x="437074" y="31894"/>
                  <a:pt x="435931" y="30180"/>
                </a:cubicBezTo>
                <a:cubicBezTo>
                  <a:pt x="434788" y="28370"/>
                  <a:pt x="432026" y="11892"/>
                  <a:pt x="429549" y="12368"/>
                </a:cubicBezTo>
                <a:cubicBezTo>
                  <a:pt x="425263" y="13035"/>
                  <a:pt x="429549" y="30370"/>
                  <a:pt x="428692" y="37419"/>
                </a:cubicBezTo>
                <a:cubicBezTo>
                  <a:pt x="427835" y="44372"/>
                  <a:pt x="429930" y="53707"/>
                  <a:pt x="426692" y="61803"/>
                </a:cubicBezTo>
                <a:cubicBezTo>
                  <a:pt x="423548" y="69804"/>
                  <a:pt x="403546" y="92473"/>
                  <a:pt x="391925" y="107713"/>
                </a:cubicBezTo>
                <a:cubicBezTo>
                  <a:pt x="380305" y="123049"/>
                  <a:pt x="373923" y="140860"/>
                  <a:pt x="368970" y="148290"/>
                </a:cubicBezTo>
                <a:cubicBezTo>
                  <a:pt x="366589" y="151814"/>
                  <a:pt x="352682" y="167245"/>
                  <a:pt x="338014" y="182770"/>
                </a:cubicBezTo>
                <a:lnTo>
                  <a:pt x="302009" y="218203"/>
                </a:lnTo>
                <a:cubicBezTo>
                  <a:pt x="295532" y="221442"/>
                  <a:pt x="268672" y="224871"/>
                  <a:pt x="264386" y="224204"/>
                </a:cubicBezTo>
                <a:cubicBezTo>
                  <a:pt x="262766" y="223918"/>
                  <a:pt x="261242" y="222966"/>
                  <a:pt x="260004" y="221537"/>
                </a:cubicBezTo>
                <a:cubicBezTo>
                  <a:pt x="258671" y="220108"/>
                  <a:pt x="257623" y="218203"/>
                  <a:pt x="256671" y="216108"/>
                </a:cubicBezTo>
                <a:cubicBezTo>
                  <a:pt x="256385" y="215441"/>
                  <a:pt x="256194" y="214774"/>
                  <a:pt x="255908" y="214108"/>
                </a:cubicBezTo>
                <a:cubicBezTo>
                  <a:pt x="257623" y="214012"/>
                  <a:pt x="259338" y="213822"/>
                  <a:pt x="260766" y="213346"/>
                </a:cubicBezTo>
                <a:cubicBezTo>
                  <a:pt x="271339" y="210012"/>
                  <a:pt x="276006" y="188390"/>
                  <a:pt x="277149" y="177913"/>
                </a:cubicBezTo>
                <a:cubicBezTo>
                  <a:pt x="278388" y="167435"/>
                  <a:pt x="272577" y="155434"/>
                  <a:pt x="271244" y="150004"/>
                </a:cubicBezTo>
                <a:cubicBezTo>
                  <a:pt x="270101" y="145051"/>
                  <a:pt x="269243" y="134479"/>
                  <a:pt x="262862" y="125906"/>
                </a:cubicBezTo>
                <a:cubicBezTo>
                  <a:pt x="264386" y="123906"/>
                  <a:pt x="272768" y="111238"/>
                  <a:pt x="263338" y="93140"/>
                </a:cubicBezTo>
                <a:cubicBezTo>
                  <a:pt x="263338" y="93140"/>
                  <a:pt x="254956" y="99331"/>
                  <a:pt x="236478" y="93235"/>
                </a:cubicBezTo>
                <a:cubicBezTo>
                  <a:pt x="228000" y="90473"/>
                  <a:pt x="218761" y="93426"/>
                  <a:pt x="211141" y="97331"/>
                </a:cubicBezTo>
                <a:cubicBezTo>
                  <a:pt x="193710" y="104380"/>
                  <a:pt x="177899" y="123811"/>
                  <a:pt x="178375" y="137812"/>
                </a:cubicBezTo>
                <a:cubicBezTo>
                  <a:pt x="178947" y="153433"/>
                  <a:pt x="183614" y="155815"/>
                  <a:pt x="189138" y="165435"/>
                </a:cubicBezTo>
                <a:cubicBezTo>
                  <a:pt x="187233" y="166864"/>
                  <a:pt x="187900" y="170197"/>
                  <a:pt x="189233" y="172864"/>
                </a:cubicBezTo>
                <a:cubicBezTo>
                  <a:pt x="191520" y="177532"/>
                  <a:pt x="197615" y="183532"/>
                  <a:pt x="200378" y="185818"/>
                </a:cubicBezTo>
                <a:cubicBezTo>
                  <a:pt x="202949" y="187914"/>
                  <a:pt x="204950" y="188676"/>
                  <a:pt x="205331" y="188771"/>
                </a:cubicBezTo>
                <a:cubicBezTo>
                  <a:pt x="205902" y="190771"/>
                  <a:pt x="206379" y="192772"/>
                  <a:pt x="206855" y="194581"/>
                </a:cubicBezTo>
                <a:cubicBezTo>
                  <a:pt x="207236" y="195915"/>
                  <a:pt x="207426" y="197153"/>
                  <a:pt x="207712" y="198391"/>
                </a:cubicBezTo>
                <a:cubicBezTo>
                  <a:pt x="207903" y="199344"/>
                  <a:pt x="208093" y="200296"/>
                  <a:pt x="208283" y="201154"/>
                </a:cubicBezTo>
                <a:cubicBezTo>
                  <a:pt x="208569" y="202487"/>
                  <a:pt x="208760" y="203821"/>
                  <a:pt x="208950" y="204964"/>
                </a:cubicBezTo>
                <a:cubicBezTo>
                  <a:pt x="209046" y="205535"/>
                  <a:pt x="209046" y="206011"/>
                  <a:pt x="209141" y="206583"/>
                </a:cubicBezTo>
                <a:cubicBezTo>
                  <a:pt x="209331" y="207821"/>
                  <a:pt x="209426" y="208964"/>
                  <a:pt x="209426" y="210012"/>
                </a:cubicBezTo>
                <a:lnTo>
                  <a:pt x="209426" y="210012"/>
                </a:lnTo>
                <a:cubicBezTo>
                  <a:pt x="209426" y="211441"/>
                  <a:pt x="209426" y="212774"/>
                  <a:pt x="209236" y="213917"/>
                </a:cubicBezTo>
                <a:lnTo>
                  <a:pt x="209236" y="213917"/>
                </a:lnTo>
                <a:cubicBezTo>
                  <a:pt x="208474" y="218013"/>
                  <a:pt x="205997" y="220775"/>
                  <a:pt x="201045" y="222871"/>
                </a:cubicBezTo>
                <a:cubicBezTo>
                  <a:pt x="189424" y="227728"/>
                  <a:pt x="173422" y="228109"/>
                  <a:pt x="170374" y="225633"/>
                </a:cubicBezTo>
                <a:lnTo>
                  <a:pt x="170374" y="225633"/>
                </a:lnTo>
                <a:lnTo>
                  <a:pt x="169422" y="224871"/>
                </a:lnTo>
                <a:cubicBezTo>
                  <a:pt x="168850" y="224490"/>
                  <a:pt x="168374" y="224014"/>
                  <a:pt x="167516" y="223347"/>
                </a:cubicBezTo>
                <a:lnTo>
                  <a:pt x="149705" y="208869"/>
                </a:lnTo>
                <a:lnTo>
                  <a:pt x="149705" y="208869"/>
                </a:lnTo>
                <a:cubicBezTo>
                  <a:pt x="132369" y="194677"/>
                  <a:pt x="109700" y="176008"/>
                  <a:pt x="103794" y="170293"/>
                </a:cubicBezTo>
                <a:cubicBezTo>
                  <a:pt x="94460" y="161149"/>
                  <a:pt x="90078" y="133812"/>
                  <a:pt x="77410" y="118477"/>
                </a:cubicBezTo>
                <a:cubicBezTo>
                  <a:pt x="64742" y="103141"/>
                  <a:pt x="49692" y="81520"/>
                  <a:pt x="48073" y="77138"/>
                </a:cubicBezTo>
                <a:cubicBezTo>
                  <a:pt x="47597" y="75805"/>
                  <a:pt x="45787" y="69518"/>
                  <a:pt x="46739" y="64279"/>
                </a:cubicBezTo>
                <a:cubicBezTo>
                  <a:pt x="49025" y="51802"/>
                  <a:pt x="49597" y="33895"/>
                  <a:pt x="50931" y="30275"/>
                </a:cubicBezTo>
                <a:cubicBezTo>
                  <a:pt x="51883" y="27703"/>
                  <a:pt x="49311" y="27132"/>
                  <a:pt x="46549" y="30466"/>
                </a:cubicBezTo>
                <a:cubicBezTo>
                  <a:pt x="43596" y="33990"/>
                  <a:pt x="41787" y="49230"/>
                  <a:pt x="39596" y="47039"/>
                </a:cubicBezTo>
                <a:cubicBezTo>
                  <a:pt x="37310" y="44753"/>
                  <a:pt x="28261" y="23227"/>
                  <a:pt x="23117" y="19607"/>
                </a:cubicBezTo>
                <a:cubicBezTo>
                  <a:pt x="17974" y="15892"/>
                  <a:pt x="4830" y="16369"/>
                  <a:pt x="1210" y="18845"/>
                </a:cubicBezTo>
                <a:cubicBezTo>
                  <a:pt x="-2124" y="20941"/>
                  <a:pt x="1877" y="47039"/>
                  <a:pt x="7782" y="54278"/>
                </a:cubicBezTo>
                <a:close/>
                <a:moveTo>
                  <a:pt x="198949" y="167816"/>
                </a:moveTo>
                <a:cubicBezTo>
                  <a:pt x="198854" y="167816"/>
                  <a:pt x="198854" y="167721"/>
                  <a:pt x="198758" y="167721"/>
                </a:cubicBezTo>
                <a:cubicBezTo>
                  <a:pt x="198854" y="167721"/>
                  <a:pt x="198854" y="167721"/>
                  <a:pt x="198949" y="167816"/>
                </a:cubicBezTo>
                <a:close/>
                <a:moveTo>
                  <a:pt x="202188" y="171245"/>
                </a:moveTo>
                <a:cubicBezTo>
                  <a:pt x="202188" y="171245"/>
                  <a:pt x="201902" y="170864"/>
                  <a:pt x="201806" y="170769"/>
                </a:cubicBezTo>
                <a:cubicBezTo>
                  <a:pt x="201902" y="170864"/>
                  <a:pt x="202092" y="171055"/>
                  <a:pt x="202188" y="171245"/>
                </a:cubicBezTo>
                <a:lnTo>
                  <a:pt x="202188" y="171245"/>
                </a:lnTo>
                <a:close/>
                <a:moveTo>
                  <a:pt x="193424" y="164863"/>
                </a:moveTo>
                <a:cubicBezTo>
                  <a:pt x="193806" y="164959"/>
                  <a:pt x="194282" y="165149"/>
                  <a:pt x="194853" y="165244"/>
                </a:cubicBezTo>
                <a:cubicBezTo>
                  <a:pt x="194377" y="165149"/>
                  <a:pt x="193901" y="164959"/>
                  <a:pt x="193424" y="164863"/>
                </a:cubicBezTo>
                <a:close/>
              </a:path>
            </a:pathLst>
          </a:custGeom>
          <a:solidFill>
            <a:srgbClr val="3A465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B6B97E-ECAB-4ED0-8AD0-5F5A3A15A3E1}"/>
              </a:ext>
            </a:extLst>
          </p:cNvPr>
          <p:cNvSpPr/>
          <p:nvPr/>
        </p:nvSpPr>
        <p:spPr>
          <a:xfrm>
            <a:off x="4082943" y="115752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各种插件、框架使用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9FF1D1-DAA9-4235-85A2-393B34752410}"/>
              </a:ext>
            </a:extLst>
          </p:cNvPr>
          <p:cNvSpPr txBox="1"/>
          <p:nvPr/>
        </p:nvSpPr>
        <p:spPr>
          <a:xfrm>
            <a:off x="3887698" y="1607211"/>
            <a:ext cx="7469099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此项目运用了</a:t>
            </a:r>
            <a:r>
              <a:rPr lang="en-US" altLang="zh-CN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swiper,bootstrap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swiper-page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插件，注意用</a:t>
            </a:r>
            <a:r>
              <a:rPr lang="en-US" altLang="zh-CN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下载，模块化引用。用的时候注意看官方文档。特别是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容易引起命名冲突，踩了这个坑很多次，样式注意加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important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提高优先级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CA7DF2-9733-4D0E-8BCB-ED200C276C36}"/>
              </a:ext>
            </a:extLst>
          </p:cNvPr>
          <p:cNvSpPr/>
          <p:nvPr/>
        </p:nvSpPr>
        <p:spPr>
          <a:xfrm>
            <a:off x="4082943" y="4255471"/>
            <a:ext cx="1587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命令使用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857B22-73AD-427A-ABBE-DD7753AA64A4}"/>
              </a:ext>
            </a:extLst>
          </p:cNvPr>
          <p:cNvSpPr txBox="1"/>
          <p:nvPr/>
        </p:nvSpPr>
        <p:spPr>
          <a:xfrm>
            <a:off x="3887697" y="4812423"/>
            <a:ext cx="7469099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版本管理软件，按照要求执行命令都不会出错，注意配置公钥和私钥问题，刻意的多记相关命令。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908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BB8BBD-BFF7-44CA-9B8C-559A5A67BE4E}"/>
              </a:ext>
            </a:extLst>
          </p:cNvPr>
          <p:cNvSpPr/>
          <p:nvPr/>
        </p:nvSpPr>
        <p:spPr>
          <a:xfrm>
            <a:off x="324985" y="53522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写在最后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3C8809-B95E-4CFE-AE15-FD0930214AEF}"/>
              </a:ext>
            </a:extLst>
          </p:cNvPr>
          <p:cNvSpPr/>
          <p:nvPr/>
        </p:nvSpPr>
        <p:spPr>
          <a:xfrm>
            <a:off x="190912" y="1525823"/>
            <a:ext cx="11810176" cy="4923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这次项目历时四天半完成。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这次项目非常感谢罗老师，丁老师和班主任吴老师的指导，特别是罗老师在我遇到调用高德</a:t>
            </a:r>
            <a:r>
              <a:rPr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拿不到数据一起耐心的解决和调试。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这次项目对于我之前的知识点是一个查漏补缺，对前段时间所有的所学的东西的一个综合运用。学会自己去查阅陌生的开发文档和</a:t>
            </a:r>
            <a:r>
              <a:rPr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文档。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做这次项目，我的心态也发生了很多改变，先开始写静态页面较为简单，写着比较爽，信心满满，后面开始写逻辑的时候也有一部分崩溃，一大堆红色报错。但是崩溃之后还是重拾状态调试完成。现在提前一天半完成项目，心情是非常愉悦的，准备进入三阶段的冲刺学习阶段。</a:t>
            </a:r>
          </a:p>
        </p:txBody>
      </p:sp>
    </p:spTree>
    <p:extLst>
      <p:ext uri="{BB962C8B-B14F-4D97-AF65-F5344CB8AC3E}">
        <p14:creationId xmlns:p14="http://schemas.microsoft.com/office/powerpoint/2010/main" val="249362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注册页面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95FBEDD-1BB9-429D-BB79-918E2B13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0" y="1365498"/>
            <a:ext cx="3356406" cy="452472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91F0069-0A67-4C58-B5D1-81472E92C5F2}"/>
              </a:ext>
            </a:extLst>
          </p:cNvPr>
          <p:cNvSpPr/>
          <p:nvPr/>
        </p:nvSpPr>
        <p:spPr>
          <a:xfrm>
            <a:off x="2040504" y="6065020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注册页面效果图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5023787" y="22246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141296" y="1454920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Register.html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7471428" y="1453573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RegisterMain.js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5AF1EF-63A6-4872-884B-92E6C76F51C1}"/>
              </a:ext>
            </a:extLst>
          </p:cNvPr>
          <p:cNvSpPr/>
          <p:nvPr/>
        </p:nvSpPr>
        <p:spPr>
          <a:xfrm>
            <a:off x="9802039" y="1459346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register.js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5023787" y="2834874"/>
            <a:ext cx="53627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此页面逻辑较为简单。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主要是做表单验证：非空验证、正则的用法以及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的用法。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注册后向后台发送请求（本项目不实现）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并且将用户名和密码存入本地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，跳转至登录页面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BE4992D-3340-49CC-8C6C-BEEDDAFC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60" y="5661411"/>
            <a:ext cx="4774704" cy="7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登录页面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1F0069-0A67-4C58-B5D1-81472E92C5F2}"/>
              </a:ext>
            </a:extLst>
          </p:cNvPr>
          <p:cNvSpPr/>
          <p:nvPr/>
        </p:nvSpPr>
        <p:spPr>
          <a:xfrm>
            <a:off x="2040504" y="6065020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登录页面效果图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5023787" y="22294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304800" y="145492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7634933" y="1453573"/>
            <a:ext cx="1457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5AF1EF-63A6-4872-884B-92E6C76F51C1}"/>
              </a:ext>
            </a:extLst>
          </p:cNvPr>
          <p:cNvSpPr/>
          <p:nvPr/>
        </p:nvSpPr>
        <p:spPr>
          <a:xfrm>
            <a:off x="9937492" y="1459346"/>
            <a:ext cx="933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5023787" y="2834874"/>
            <a:ext cx="536277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此页面逻辑较为简单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与注册页面相似。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主要是做表单验证：非空验证、正则的用法以及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的用法。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登录后向后台发送请求（本项目不实现）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判断本地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是否有数据，有则直接显示在界面上，无则让用户输入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跳转至主页面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FD0084-AE07-426E-A273-0524B0C6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0" y="1564169"/>
            <a:ext cx="3988537" cy="42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1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29" y="454426"/>
            <a:ext cx="351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头部下拉列表和选项卡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3928820" y="3545852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3014705" y="4225577"/>
            <a:ext cx="86973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hide(),toggle(),show(),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mouseleave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方法显示隐藏下拉列表。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的导航条实现样式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每一个下拉框的数据通过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$.ajax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（）方法请求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数据实现。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7385441" y="354585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EEE193-687A-4D55-8062-F3DBED34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8" y="1361196"/>
            <a:ext cx="5254607" cy="17395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6A0BCA-18B8-4071-8E46-BF944708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55" y="1361196"/>
            <a:ext cx="5108418" cy="173955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9C58CB2-9991-40CB-BC11-85E4975A9001}"/>
              </a:ext>
            </a:extLst>
          </p:cNvPr>
          <p:cNvSpPr/>
          <p:nvPr/>
        </p:nvSpPr>
        <p:spPr>
          <a:xfrm>
            <a:off x="1198180" y="48829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</p:spTree>
    <p:extLst>
      <p:ext uri="{BB962C8B-B14F-4D97-AF65-F5344CB8AC3E}">
        <p14:creationId xmlns:p14="http://schemas.microsoft.com/office/powerpoint/2010/main" val="301014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91DEB71-6F87-4056-9F34-425225C1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184" y="767241"/>
            <a:ext cx="2951413" cy="59436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主页页面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281403" y="11772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415826" y="695019"/>
            <a:ext cx="1295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5415826" y="357250"/>
            <a:ext cx="1502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257802" y="1700169"/>
            <a:ext cx="869930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此页面模块较多，功能也较为更复杂，业务大多数在此页面。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头尾复用，通过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欢迎标语，判断本地是否有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username,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如果有，显示为欢迎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，无则显示请登录语句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轮播图，通过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swiper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插件实现，单独封装在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indexSwiper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数据渲染，通过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$.ajax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wear.json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shoes.json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数据，模板字符串方法，将数据渲染在页面上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-page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分页插件实现数据分页效果。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点击商品跳转至详情页，还要编写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toDetails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通过将当前的商品存入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的本地中，才能在详情页显示对应的数据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点击加入购物车，编写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addShop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模块，通过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方法将当前的数据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数据中进行比对，添加至购物车，并且实事更新购物车数量图标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8B68DF-2AB5-4952-BAED-CD5AEE4A466D}"/>
              </a:ext>
            </a:extLst>
          </p:cNvPr>
          <p:cNvSpPr/>
          <p:nvPr/>
        </p:nvSpPr>
        <p:spPr>
          <a:xfrm>
            <a:off x="7003037" y="384567"/>
            <a:ext cx="978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B22692-6826-4B4F-8C8D-82917A1654C2}"/>
              </a:ext>
            </a:extLst>
          </p:cNvPr>
          <p:cNvSpPr/>
          <p:nvPr/>
        </p:nvSpPr>
        <p:spPr>
          <a:xfrm>
            <a:off x="5415826" y="1032789"/>
            <a:ext cx="1326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addShop.js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DF3A29-366A-454E-97E7-5E1E50356D28}"/>
              </a:ext>
            </a:extLst>
          </p:cNvPr>
          <p:cNvSpPr/>
          <p:nvPr/>
        </p:nvSpPr>
        <p:spPr>
          <a:xfrm>
            <a:off x="3506251" y="357249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toDetails.js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1DC3A8-7B97-4183-824F-3AF4938569F5}"/>
              </a:ext>
            </a:extLst>
          </p:cNvPr>
          <p:cNvSpPr/>
          <p:nvPr/>
        </p:nvSpPr>
        <p:spPr>
          <a:xfrm>
            <a:off x="3506251" y="1032789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indexSwiper.js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2D41AD-AD75-45E8-9174-74DE1632DC09}"/>
              </a:ext>
            </a:extLst>
          </p:cNvPr>
          <p:cNvSpPr/>
          <p:nvPr/>
        </p:nvSpPr>
        <p:spPr>
          <a:xfrm>
            <a:off x="6971138" y="1032788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D966FB-BB8B-466C-909E-E6C993D0EE47}"/>
              </a:ext>
            </a:extLst>
          </p:cNvPr>
          <p:cNvSpPr/>
          <p:nvPr/>
        </p:nvSpPr>
        <p:spPr>
          <a:xfrm>
            <a:off x="6971138" y="695019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5D484A-7238-4897-B0AD-440A35F62EAB}"/>
              </a:ext>
            </a:extLst>
          </p:cNvPr>
          <p:cNvSpPr/>
          <p:nvPr/>
        </p:nvSpPr>
        <p:spPr>
          <a:xfrm>
            <a:off x="3506251" y="695019"/>
            <a:ext cx="1369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footer.html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72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17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商品列表页面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5023787" y="22294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023787" y="1454920"/>
            <a:ext cx="1492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typelist.html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7513906" y="1453573"/>
            <a:ext cx="1699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typelistMain.js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5AF1EF-63A6-4872-884B-92E6C76F51C1}"/>
              </a:ext>
            </a:extLst>
          </p:cNvPr>
          <p:cNvSpPr/>
          <p:nvPr/>
        </p:nvSpPr>
        <p:spPr>
          <a:xfrm>
            <a:off x="9858944" y="1459346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typelis.js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5023787" y="2917581"/>
            <a:ext cx="53627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此页面逻辑大部分与主页面的逻辑相似，是主页面的页面扩展。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分页结构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数据渲染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加入购物车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跳转至详情页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9741122" y="1063765"/>
            <a:ext cx="1326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addShop.js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1EBE8D-65B9-4AD4-B151-072FB6F086D4}"/>
              </a:ext>
            </a:extLst>
          </p:cNvPr>
          <p:cNvSpPr/>
          <p:nvPr/>
        </p:nvSpPr>
        <p:spPr>
          <a:xfrm>
            <a:off x="9854137" y="1890939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toDetails.js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144557-8544-4C8D-81F3-9D866A54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69" y="1133418"/>
            <a:ext cx="3551962" cy="52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63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商品详情页页面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5686788" y="24316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5686788" y="1440978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7556384" y="1453573"/>
            <a:ext cx="16145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5AF1EF-63A6-4872-884B-92E6C76F51C1}"/>
              </a:ext>
            </a:extLst>
          </p:cNvPr>
          <p:cNvSpPr/>
          <p:nvPr/>
        </p:nvSpPr>
        <p:spPr>
          <a:xfrm>
            <a:off x="9723562" y="1622850"/>
            <a:ext cx="1326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addShop.js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5686788" y="3119711"/>
            <a:ext cx="5362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detalis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数据渲染在页面，从而保证是哪个商品点进就是显示那一个商品的详情信息。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选取商品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和数量，都是通过操作数据实现。（排他思想）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加入购物车模块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9841384" y="1233042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3DFD1E-BDAC-4E50-931A-D987395D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7" y="1402319"/>
            <a:ext cx="4527717" cy="40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2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63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购物车页面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524531" y="170765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3562599" y="534111"/>
            <a:ext cx="1120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5432196" y="546706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2052063" y="1183175"/>
            <a:ext cx="83611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此页面业务逻辑较为复杂，但是可以参考老师之前写的购物车页面逻辑。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数据渲染在页面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单选，全选，增加，减少数量，计算商品商品总价各个模块依次写，每一次操作都要调用一次</a:t>
            </a:r>
            <a:r>
              <a:rPr lang="en-US" altLang="zh-CN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render(),total()</a:t>
            </a:r>
            <a:r>
              <a:rPr lang="zh-CN" altLang="en-US" sz="1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方法，保证页面实时更新，数据可持续化。</a:t>
            </a:r>
            <a:endParaRPr lang="en-US" altLang="zh-CN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7717195" y="502681"/>
            <a:ext cx="8034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73336D-0FBB-421D-8EBD-E80B177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3512362"/>
            <a:ext cx="7955280" cy="35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2B6451-CC50-47C5-ABED-4F4BC1FB5BD4}"/>
              </a:ext>
            </a:extLst>
          </p:cNvPr>
          <p:cNvGrpSpPr/>
          <p:nvPr/>
        </p:nvGrpSpPr>
        <p:grpSpPr>
          <a:xfrm>
            <a:off x="405522" y="297642"/>
            <a:ext cx="792658" cy="792658"/>
            <a:chOff x="1406171" y="2583064"/>
            <a:chExt cx="1691871" cy="1691871"/>
          </a:xfrm>
        </p:grpSpPr>
        <p:grpSp>
          <p:nvGrpSpPr>
            <p:cNvPr id="3" name="Group 16">
              <a:extLst>
                <a:ext uri="{FF2B5EF4-FFF2-40B4-BE49-F238E27FC236}">
                  <a16:creationId xmlns:a16="http://schemas.microsoft.com/office/drawing/2014/main" id="{D1E67956-CBAB-4D7F-8ECC-6B378A3AD816}"/>
                </a:ext>
              </a:extLst>
            </p:cNvPr>
            <p:cNvGrpSpPr/>
            <p:nvPr/>
          </p:nvGrpSpPr>
          <p:grpSpPr>
            <a:xfrm>
              <a:off x="1406171" y="2583064"/>
              <a:ext cx="1691871" cy="1691871"/>
              <a:chOff x="1406171" y="2583064"/>
              <a:chExt cx="1691871" cy="1691871"/>
            </a:xfrm>
          </p:grpSpPr>
          <p:sp>
            <p:nvSpPr>
              <p:cNvPr id="6" name="Oval 11">
                <a:extLst>
                  <a:ext uri="{FF2B5EF4-FFF2-40B4-BE49-F238E27FC236}">
                    <a16:creationId xmlns:a16="http://schemas.microsoft.com/office/drawing/2014/main" id="{BB9390DD-A413-482C-8198-DE24ED8F87FD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/>
              </a:solidFill>
              <a:ln w="15189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2AF316B3-5502-4642-A103-76A11E80282E}"/>
                  </a:ext>
                </a:extLst>
              </p:cNvPr>
              <p:cNvSpPr/>
              <p:nvPr/>
            </p:nvSpPr>
            <p:spPr>
              <a:xfrm>
                <a:off x="1406171" y="2583064"/>
                <a:ext cx="1691871" cy="1691871"/>
              </a:xfrm>
              <a:prstGeom prst="ellipse">
                <a:avLst/>
              </a:prstGeom>
              <a:solidFill>
                <a:srgbClr val="FFFFFF">
                  <a:lumMod val="85000"/>
                  <a:alpha val="50000"/>
                </a:srgbClr>
              </a:solidFill>
              <a:ln w="15189" cap="flat">
                <a:noFill/>
                <a:prstDash val="solid"/>
                <a:miter/>
              </a:ln>
              <a:effectLst>
                <a:innerShdw blurRad="381000">
                  <a:prstClr val="black">
                    <a:alpha val="2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0A112CC-D017-46A0-A7D7-74430387EBDD}"/>
                </a:ext>
              </a:extLst>
            </p:cNvPr>
            <p:cNvSpPr/>
            <p:nvPr/>
          </p:nvSpPr>
          <p:spPr>
            <a:xfrm>
              <a:off x="1591706" y="2768600"/>
              <a:ext cx="1320802" cy="1320800"/>
            </a:xfrm>
            <a:prstGeom prst="ellipse">
              <a:avLst/>
            </a:prstGeom>
            <a:solidFill>
              <a:srgbClr val="FFFFFF"/>
            </a:solidFill>
            <a:ln w="15189" cap="flat">
              <a:noFill/>
              <a:prstDash val="solid"/>
              <a:miter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" name="Icon 35">
              <a:extLst>
                <a:ext uri="{FF2B5EF4-FFF2-40B4-BE49-F238E27FC236}">
                  <a16:creationId xmlns:a16="http://schemas.microsoft.com/office/drawing/2014/main" id="{E176263B-F816-40D8-BA7A-9535D52718E0}"/>
                </a:ext>
              </a:extLst>
            </p:cNvPr>
            <p:cNvSpPr/>
            <p:nvPr/>
          </p:nvSpPr>
          <p:spPr>
            <a:xfrm>
              <a:off x="2032682" y="3114674"/>
              <a:ext cx="438851" cy="628651"/>
            </a:xfrm>
            <a:custGeom>
              <a:avLst/>
              <a:gdLst>
                <a:gd name="connsiteX0" fmla="*/ 15561 w 345761"/>
                <a:gd name="connsiteY0" fmla="*/ 495300 h 495300"/>
                <a:gd name="connsiteX1" fmla="*/ 345761 w 345761"/>
                <a:gd name="connsiteY1" fmla="*/ 495300 h 495300"/>
                <a:gd name="connsiteX2" fmla="*/ 300315 w 345761"/>
                <a:gd name="connsiteY2" fmla="*/ 437257 h 495300"/>
                <a:gd name="connsiteX3" fmla="*/ 299151 w 345761"/>
                <a:gd name="connsiteY3" fmla="*/ 428551 h 495300"/>
                <a:gd name="connsiteX4" fmla="*/ 272343 w 345761"/>
                <a:gd name="connsiteY4" fmla="*/ 374949 h 495300"/>
                <a:gd name="connsiteX5" fmla="*/ 248906 w 345761"/>
                <a:gd name="connsiteY5" fmla="*/ 257149 h 495300"/>
                <a:gd name="connsiteX6" fmla="*/ 215634 w 345761"/>
                <a:gd name="connsiteY6" fmla="*/ 223862 h 495300"/>
                <a:gd name="connsiteX7" fmla="*/ 320801 w 345761"/>
                <a:gd name="connsiteY7" fmla="*/ 188831 h 495300"/>
                <a:gd name="connsiteX8" fmla="*/ 329214 w 345761"/>
                <a:gd name="connsiteY8" fmla="*/ 171726 h 495300"/>
                <a:gd name="connsiteX9" fmla="*/ 324744 w 345761"/>
                <a:gd name="connsiteY9" fmla="*/ 153097 h 495300"/>
                <a:gd name="connsiteX10" fmla="*/ 213343 w 345761"/>
                <a:gd name="connsiteY10" fmla="*/ 69544 h 495300"/>
                <a:gd name="connsiteX11" fmla="*/ 230014 w 345761"/>
                <a:gd name="connsiteY11" fmla="*/ 19773 h 495300"/>
                <a:gd name="connsiteX12" fmla="*/ 215781 w 345761"/>
                <a:gd name="connsiteY12" fmla="*/ 0 h 495300"/>
                <a:gd name="connsiteX13" fmla="*/ 22817 w 345761"/>
                <a:gd name="connsiteY13" fmla="*/ 93631 h 495300"/>
                <a:gd name="connsiteX14" fmla="*/ 17892 w 345761"/>
                <a:gd name="connsiteY14" fmla="*/ 270120 h 495300"/>
                <a:gd name="connsiteX15" fmla="*/ 30570 w 345761"/>
                <a:gd name="connsiteY15" fmla="*/ 326903 h 495300"/>
                <a:gd name="connsiteX16" fmla="*/ 30570 w 345761"/>
                <a:gd name="connsiteY16" fmla="*/ 345210 h 495300"/>
                <a:gd name="connsiteX17" fmla="*/ 45579 w 345761"/>
                <a:gd name="connsiteY17" fmla="*/ 360219 h 495300"/>
                <a:gd name="connsiteX18" fmla="*/ 90749 w 345761"/>
                <a:gd name="connsiteY18" fmla="*/ 360219 h 495300"/>
                <a:gd name="connsiteX19" fmla="*/ 90635 w 345761"/>
                <a:gd name="connsiteY19" fmla="*/ 371621 h 495300"/>
                <a:gd name="connsiteX20" fmla="*/ 62171 w 345761"/>
                <a:gd name="connsiteY20" fmla="*/ 428551 h 495300"/>
                <a:gd name="connsiteX21" fmla="*/ 61007 w 345761"/>
                <a:gd name="connsiteY21" fmla="*/ 437257 h 495300"/>
                <a:gd name="connsiteX22" fmla="*/ 15561 w 345761"/>
                <a:gd name="connsiteY22" fmla="*/ 495300 h 495300"/>
                <a:gd name="connsiteX23" fmla="*/ 165652 w 345761"/>
                <a:gd name="connsiteY23" fmla="*/ 150091 h 495300"/>
                <a:gd name="connsiteX24" fmla="*/ 150643 w 345761"/>
                <a:gd name="connsiteY24" fmla="*/ 135082 h 495300"/>
                <a:gd name="connsiteX25" fmla="*/ 165652 w 345761"/>
                <a:gd name="connsiteY25" fmla="*/ 120073 h 495300"/>
                <a:gd name="connsiteX26" fmla="*/ 180661 w 345761"/>
                <a:gd name="connsiteY26" fmla="*/ 135082 h 495300"/>
                <a:gd name="connsiteX27" fmla="*/ 165652 w 345761"/>
                <a:gd name="connsiteY27" fmla="*/ 150091 h 495300"/>
                <a:gd name="connsiteX28" fmla="*/ 75320 w 345761"/>
                <a:gd name="connsiteY28" fmla="*/ 252648 h 495300"/>
                <a:gd name="connsiteX29" fmla="*/ 90646 w 345761"/>
                <a:gd name="connsiteY29" fmla="*/ 330201 h 495300"/>
                <a:gd name="connsiteX30" fmla="*/ 60589 w 345761"/>
                <a:gd name="connsiteY30" fmla="*/ 330201 h 495300"/>
                <a:gd name="connsiteX31" fmla="*/ 46518 w 345761"/>
                <a:gd name="connsiteY31" fmla="*/ 261092 h 495300"/>
                <a:gd name="connsiteX32" fmla="*/ 49112 w 345761"/>
                <a:gd name="connsiteY32" fmla="*/ 108128 h 495300"/>
                <a:gd name="connsiteX33" fmla="*/ 194836 w 345761"/>
                <a:gd name="connsiteY33" fmla="*/ 30298 h 495300"/>
                <a:gd name="connsiteX34" fmla="*/ 184766 w 345761"/>
                <a:gd name="connsiteY34" fmla="*/ 60345 h 495300"/>
                <a:gd name="connsiteX35" fmla="*/ 60589 w 345761"/>
                <a:gd name="connsiteY35" fmla="*/ 180711 h 495300"/>
                <a:gd name="connsiteX36" fmla="*/ 75320 w 345761"/>
                <a:gd name="connsiteY36" fmla="*/ 25264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5761" h="495300">
                  <a:moveTo>
                    <a:pt x="15561" y="495300"/>
                  </a:moveTo>
                  <a:lnTo>
                    <a:pt x="345761" y="495300"/>
                  </a:lnTo>
                  <a:cubicBezTo>
                    <a:pt x="345761" y="467202"/>
                    <a:pt x="326381" y="443804"/>
                    <a:pt x="300315" y="437257"/>
                  </a:cubicBezTo>
                  <a:cubicBezTo>
                    <a:pt x="300725" y="434303"/>
                    <a:pt x="300530" y="431301"/>
                    <a:pt x="299151" y="428551"/>
                  </a:cubicBezTo>
                  <a:lnTo>
                    <a:pt x="272343" y="374949"/>
                  </a:lnTo>
                  <a:cubicBezTo>
                    <a:pt x="289110" y="334832"/>
                    <a:pt x="280125" y="288368"/>
                    <a:pt x="248906" y="257149"/>
                  </a:cubicBezTo>
                  <a:lnTo>
                    <a:pt x="215634" y="223862"/>
                  </a:lnTo>
                  <a:cubicBezTo>
                    <a:pt x="257744" y="233697"/>
                    <a:pt x="297744" y="234929"/>
                    <a:pt x="320801" y="188831"/>
                  </a:cubicBezTo>
                  <a:lnTo>
                    <a:pt x="329214" y="171726"/>
                  </a:lnTo>
                  <a:cubicBezTo>
                    <a:pt x="332395" y="165247"/>
                    <a:pt x="330519" y="157420"/>
                    <a:pt x="324744" y="153097"/>
                  </a:cubicBezTo>
                  <a:lnTo>
                    <a:pt x="213343" y="69544"/>
                  </a:lnTo>
                  <a:lnTo>
                    <a:pt x="230014" y="19773"/>
                  </a:lnTo>
                  <a:cubicBezTo>
                    <a:pt x="233273" y="10085"/>
                    <a:pt x="226044" y="0"/>
                    <a:pt x="215781" y="0"/>
                  </a:cubicBezTo>
                  <a:cubicBezTo>
                    <a:pt x="147478" y="0"/>
                    <a:pt x="70600" y="7226"/>
                    <a:pt x="22817" y="93631"/>
                  </a:cubicBezTo>
                  <a:cubicBezTo>
                    <a:pt x="-15673" y="163766"/>
                    <a:pt x="2942" y="222732"/>
                    <a:pt x="17892" y="270120"/>
                  </a:cubicBezTo>
                  <a:cubicBezTo>
                    <a:pt x="24415" y="290773"/>
                    <a:pt x="30570" y="310267"/>
                    <a:pt x="30570" y="326903"/>
                  </a:cubicBezTo>
                  <a:lnTo>
                    <a:pt x="30570" y="345210"/>
                  </a:lnTo>
                  <a:cubicBezTo>
                    <a:pt x="30570" y="353506"/>
                    <a:pt x="37283" y="360219"/>
                    <a:pt x="45579" y="360219"/>
                  </a:cubicBezTo>
                  <a:lnTo>
                    <a:pt x="90749" y="360219"/>
                  </a:lnTo>
                  <a:lnTo>
                    <a:pt x="90635" y="371621"/>
                  </a:lnTo>
                  <a:lnTo>
                    <a:pt x="62171" y="428551"/>
                  </a:lnTo>
                  <a:cubicBezTo>
                    <a:pt x="60792" y="431300"/>
                    <a:pt x="60597" y="434302"/>
                    <a:pt x="61007" y="437257"/>
                  </a:cubicBezTo>
                  <a:cubicBezTo>
                    <a:pt x="34942" y="443804"/>
                    <a:pt x="15561" y="467202"/>
                    <a:pt x="15561" y="495300"/>
                  </a:cubicBezTo>
                  <a:close/>
                  <a:moveTo>
                    <a:pt x="165652" y="150091"/>
                  </a:moveTo>
                  <a:cubicBezTo>
                    <a:pt x="157363" y="150091"/>
                    <a:pt x="150643" y="143371"/>
                    <a:pt x="150643" y="135082"/>
                  </a:cubicBezTo>
                  <a:cubicBezTo>
                    <a:pt x="150643" y="126791"/>
                    <a:pt x="157363" y="120073"/>
                    <a:pt x="165652" y="120073"/>
                  </a:cubicBezTo>
                  <a:cubicBezTo>
                    <a:pt x="173941" y="120073"/>
                    <a:pt x="180661" y="126792"/>
                    <a:pt x="180661" y="135082"/>
                  </a:cubicBezTo>
                  <a:cubicBezTo>
                    <a:pt x="180661" y="143371"/>
                    <a:pt x="173941" y="150091"/>
                    <a:pt x="165652" y="150091"/>
                  </a:cubicBezTo>
                  <a:close/>
                  <a:moveTo>
                    <a:pt x="75320" y="252648"/>
                  </a:moveTo>
                  <a:cubicBezTo>
                    <a:pt x="86353" y="278410"/>
                    <a:pt x="90054" y="302662"/>
                    <a:pt x="90646" y="330201"/>
                  </a:cubicBezTo>
                  <a:lnTo>
                    <a:pt x="60589" y="330201"/>
                  </a:lnTo>
                  <a:cubicBezTo>
                    <a:pt x="60589" y="305118"/>
                    <a:pt x="54272" y="285625"/>
                    <a:pt x="46518" y="261092"/>
                  </a:cubicBezTo>
                  <a:cubicBezTo>
                    <a:pt x="31919" y="214819"/>
                    <a:pt x="16808" y="166963"/>
                    <a:pt x="49112" y="108128"/>
                  </a:cubicBezTo>
                  <a:cubicBezTo>
                    <a:pt x="84686" y="43782"/>
                    <a:pt x="137628" y="32086"/>
                    <a:pt x="194836" y="30298"/>
                  </a:cubicBezTo>
                  <a:lnTo>
                    <a:pt x="184766" y="60345"/>
                  </a:lnTo>
                  <a:cubicBezTo>
                    <a:pt x="106496" y="64814"/>
                    <a:pt x="60589" y="117301"/>
                    <a:pt x="60589" y="180711"/>
                  </a:cubicBezTo>
                  <a:cubicBezTo>
                    <a:pt x="60588" y="205994"/>
                    <a:pt x="65557" y="230223"/>
                    <a:pt x="75320" y="252648"/>
                  </a:cubicBezTo>
                  <a:close/>
                </a:path>
              </a:pathLst>
            </a:custGeom>
            <a:solidFill>
              <a:srgbClr val="688FD6"/>
            </a:solidFill>
            <a:ln w="9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78C859-ED4C-4326-90D1-3BB8AD92C83D}"/>
              </a:ext>
            </a:extLst>
          </p:cNvPr>
          <p:cNvSpPr txBox="1"/>
          <p:nvPr/>
        </p:nvSpPr>
        <p:spPr>
          <a:xfrm>
            <a:off x="1335330" y="454426"/>
            <a:ext cx="2639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A46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线下门店地图页面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A841B8-2B6F-457F-8CAB-20EE04613EE7}"/>
              </a:ext>
            </a:extLst>
          </p:cNvPr>
          <p:cNvSpPr/>
          <p:nvPr/>
        </p:nvSpPr>
        <p:spPr>
          <a:xfrm>
            <a:off x="7407140" y="1229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技术总结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E02580-5DA3-4024-8777-0C2E3C5BF646}"/>
              </a:ext>
            </a:extLst>
          </p:cNvPr>
          <p:cNvSpPr/>
          <p:nvPr/>
        </p:nvSpPr>
        <p:spPr>
          <a:xfrm>
            <a:off x="782733" y="5406445"/>
            <a:ext cx="1181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map.html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C13DC8-F82A-4511-95A2-ACBA8023F26E}"/>
              </a:ext>
            </a:extLst>
          </p:cNvPr>
          <p:cNvSpPr/>
          <p:nvPr/>
        </p:nvSpPr>
        <p:spPr>
          <a:xfrm>
            <a:off x="2652328" y="5419040"/>
            <a:ext cx="1388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mapMain.js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A4F3EB-8BBF-4FEA-9B80-57D088B2CBE5}"/>
              </a:ext>
            </a:extLst>
          </p:cNvPr>
          <p:cNvSpPr/>
          <p:nvPr/>
        </p:nvSpPr>
        <p:spPr>
          <a:xfrm>
            <a:off x="7407140" y="1971847"/>
            <a:ext cx="4002127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此页面要懂得学会读官方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文档，主要利用高德开放平台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$.get(),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获取附近线下门店信息，渲染在页面左侧区域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通过实例化对象，渲染出地图画面在界面右边</a:t>
            </a:r>
            <a:endParaRPr lang="en-US" altLang="zh-CN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注意事项：多读文档！！多调试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ACAD02-E5EC-4FCE-A756-FBEB808DB48E}"/>
              </a:ext>
            </a:extLst>
          </p:cNvPr>
          <p:cNvSpPr/>
          <p:nvPr/>
        </p:nvSpPr>
        <p:spPr>
          <a:xfrm>
            <a:off x="5017763" y="5458925"/>
            <a:ext cx="864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map.js</a:t>
            </a:r>
            <a:endParaRPr lang="zh-CN" altLang="en-US" sz="1600" b="1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E22532-CF57-4167-A472-B49ABF11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724878"/>
            <a:ext cx="6494336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4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v2nef3l">
      <a:majorFont>
        <a:latin typeface="思源黑体" panose="020F0302020204030204"/>
        <a:ea typeface="思源黑体"/>
        <a:cs typeface=""/>
      </a:majorFont>
      <a:minorFont>
        <a:latin typeface="思源黑体" panose="020F0502020204030204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การออกแบบที่กำหนดเอง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1301</Words>
  <Application>Microsoft Office PowerPoint</Application>
  <PresentationFormat>宽屏</PresentationFormat>
  <Paragraphs>125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思源黑体</vt:lpstr>
      <vt:lpstr>思源宋体 Heavy</vt:lpstr>
      <vt:lpstr>微软雅黑</vt:lpstr>
      <vt:lpstr>Arial</vt:lpstr>
      <vt:lpstr>Calibri</vt:lpstr>
      <vt:lpstr>Lato Light</vt:lpstr>
      <vt:lpstr>Office 主题​​</vt:lpstr>
      <vt:lpstr>การออกแบบที่กำหนดเอง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范佳怡</cp:lastModifiedBy>
  <cp:revision>110</cp:revision>
  <dcterms:created xsi:type="dcterms:W3CDTF">2022-04-26T04:14:21Z</dcterms:created>
  <dcterms:modified xsi:type="dcterms:W3CDTF">2022-05-18T06:48:00Z</dcterms:modified>
</cp:coreProperties>
</file>